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59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74" r:id="rId28"/>
    <p:sldId id="275" r:id="rId29"/>
    <p:sldId id="284" r:id="rId30"/>
    <p:sldId id="285" r:id="rId31"/>
    <p:sldId id="297" r:id="rId32"/>
    <p:sldId id="286" r:id="rId33"/>
    <p:sldId id="287" r:id="rId34"/>
    <p:sldId id="288" r:id="rId35"/>
    <p:sldId id="291" r:id="rId36"/>
    <p:sldId id="292" r:id="rId37"/>
    <p:sldId id="294" r:id="rId38"/>
    <p:sldId id="295" r:id="rId39"/>
    <p:sldId id="296" r:id="rId40"/>
    <p:sldId id="289" r:id="rId41"/>
    <p:sldId id="293" r:id="rId42"/>
    <p:sldId id="290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3ACBD-5F08-40DA-8603-0F87BB75B6F0}" v="986" dt="2018-12-30T18:20:39.7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ay Fakhir" userId="b38496662fcd9181" providerId="LiveId" clId="{F5C3ACBD-5F08-40DA-8603-0F87BB75B6F0}"/>
    <pc:docChg chg="undo custSel mod addSld delSld modSld sldOrd modMainMaster">
      <pc:chgData name="Loay Fakhir" userId="b38496662fcd9181" providerId="LiveId" clId="{F5C3ACBD-5F08-40DA-8603-0F87BB75B6F0}" dt="2018-12-30T18:20:48.751" v="8664" actId="171"/>
      <pc:docMkLst>
        <pc:docMk/>
      </pc:docMkLst>
      <pc:sldChg chg="addSp modSp modTransition">
        <pc:chgData name="Loay Fakhir" userId="b38496662fcd9181" providerId="LiveId" clId="{F5C3ACBD-5F08-40DA-8603-0F87BB75B6F0}" dt="2018-12-30T18:02:12.646" v="8598" actId="171"/>
        <pc:sldMkLst>
          <pc:docMk/>
          <pc:sldMk cId="1741232894" sldId="256"/>
        </pc:sldMkLst>
        <pc:spChg chg="mod">
          <ac:chgData name="Loay Fakhir" userId="b38496662fcd9181" providerId="LiveId" clId="{F5C3ACBD-5F08-40DA-8603-0F87BB75B6F0}" dt="2018-12-29T16:34:31.807" v="8549" actId="2711"/>
          <ac:spMkLst>
            <pc:docMk/>
            <pc:sldMk cId="1741232894" sldId="256"/>
            <ac:spMk id="2" creationId="{330AC331-6FA9-2D42-8314-E0C1888E8E17}"/>
          </ac:spMkLst>
        </pc:spChg>
        <pc:spChg chg="mod">
          <ac:chgData name="Loay Fakhir" userId="b38496662fcd9181" providerId="LiveId" clId="{F5C3ACBD-5F08-40DA-8603-0F87BB75B6F0}" dt="2018-12-29T17:02:04.246" v="8576" actId="2711"/>
          <ac:spMkLst>
            <pc:docMk/>
            <pc:sldMk cId="1741232894" sldId="256"/>
            <ac:spMk id="3" creationId="{0F0DA798-D7D3-A643-BFD9-AFEB2F5CA922}"/>
          </ac:spMkLst>
        </pc:spChg>
        <pc:picChg chg="add mod ord">
          <ac:chgData name="Loay Fakhir" userId="b38496662fcd9181" providerId="LiveId" clId="{F5C3ACBD-5F08-40DA-8603-0F87BB75B6F0}" dt="2018-12-30T18:02:12.646" v="8598" actId="171"/>
          <ac:picMkLst>
            <pc:docMk/>
            <pc:sldMk cId="1741232894" sldId="256"/>
            <ac:picMk id="5" creationId="{974B1DEC-0B3D-4F4A-9F7E-A231D7B4CC64}"/>
          </ac:picMkLst>
        </pc:picChg>
      </pc:sldChg>
      <pc:sldChg chg="modSp modTransition">
        <pc:chgData name="Loay Fakhir" userId="b38496662fcd9181" providerId="LiveId" clId="{F5C3ACBD-5F08-40DA-8603-0F87BB75B6F0}" dt="2018-12-29T16:34:46.964" v="8550" actId="2711"/>
        <pc:sldMkLst>
          <pc:docMk/>
          <pc:sldMk cId="12079115" sldId="257"/>
        </pc:sldMkLst>
        <pc:spChg chg="mod">
          <ac:chgData name="Loay Fakhir" userId="b38496662fcd9181" providerId="LiveId" clId="{F5C3ACBD-5F08-40DA-8603-0F87BB75B6F0}" dt="2018-12-29T16:34:46.964" v="8550" actId="2711"/>
          <ac:spMkLst>
            <pc:docMk/>
            <pc:sldMk cId="12079115" sldId="257"/>
            <ac:spMk id="2" creationId="{8F994A7C-ED5F-9147-9F02-8B555CE360EA}"/>
          </ac:spMkLst>
        </pc:spChg>
        <pc:spChg chg="mod">
          <ac:chgData name="Loay Fakhir" userId="b38496662fcd9181" providerId="LiveId" clId="{F5C3ACBD-5F08-40DA-8603-0F87BB75B6F0}" dt="2018-12-29T16:24:05.152" v="8499" actId="2711"/>
          <ac:spMkLst>
            <pc:docMk/>
            <pc:sldMk cId="12079115" sldId="257"/>
            <ac:spMk id="3" creationId="{756E44B2-5AD6-A74F-A0E5-06AACDBBEA6F}"/>
          </ac:spMkLst>
        </pc:spChg>
      </pc:sldChg>
      <pc:sldChg chg="addSp delSp modSp mod modTransition setBg setClrOvrMap">
        <pc:chgData name="Loay Fakhir" userId="b38496662fcd9181" providerId="LiveId" clId="{F5C3ACBD-5F08-40DA-8603-0F87BB75B6F0}" dt="2018-12-30T18:15:06.162" v="8642" actId="1076"/>
        <pc:sldMkLst>
          <pc:docMk/>
          <pc:sldMk cId="3037180340" sldId="258"/>
        </pc:sldMkLst>
        <pc:spChg chg="mod">
          <ac:chgData name="Loay Fakhir" userId="b38496662fcd9181" providerId="LiveId" clId="{F5C3ACBD-5F08-40DA-8603-0F87BB75B6F0}" dt="2018-12-29T17:10:58.144" v="8587" actId="20577"/>
          <ac:spMkLst>
            <pc:docMk/>
            <pc:sldMk cId="3037180340" sldId="258"/>
            <ac:spMk id="2" creationId="{B8EDD81F-F486-1C46-97B8-1FAFF0B53188}"/>
          </ac:spMkLst>
        </pc:spChg>
        <pc:spChg chg="del mod">
          <ac:chgData name="Loay Fakhir" userId="b38496662fcd9181" providerId="LiveId" clId="{F5C3ACBD-5F08-40DA-8603-0F87BB75B6F0}" dt="2018-12-21T08:35:14.871" v="1143" actId="26606"/>
          <ac:spMkLst>
            <pc:docMk/>
            <pc:sldMk cId="3037180340" sldId="258"/>
            <ac:spMk id="3" creationId="{AA5F8A90-4A6B-D74C-A46B-69BC4B635B11}"/>
          </ac:spMkLst>
        </pc:spChg>
        <pc:spChg chg="add">
          <ac:chgData name="Loay Fakhir" userId="b38496662fcd9181" providerId="LiveId" clId="{F5C3ACBD-5F08-40DA-8603-0F87BB75B6F0}" dt="2018-12-21T08:35:14.871" v="1143" actId="26606"/>
          <ac:spMkLst>
            <pc:docMk/>
            <pc:sldMk cId="3037180340" sldId="258"/>
            <ac:spMk id="10" creationId="{F747F1B4-B831-4277-8AB0-32767F7EB7BF}"/>
          </ac:spMkLst>
        </pc:spChg>
        <pc:spChg chg="add">
          <ac:chgData name="Loay Fakhir" userId="b38496662fcd9181" providerId="LiveId" clId="{F5C3ACBD-5F08-40DA-8603-0F87BB75B6F0}" dt="2018-12-21T08:35:14.871" v="1143" actId="26606"/>
          <ac:spMkLst>
            <pc:docMk/>
            <pc:sldMk cId="3037180340" sldId="258"/>
            <ac:spMk id="12" creationId="{D80CFA21-AB7C-4BEB-9BFF-05764FBBF3C6}"/>
          </ac:spMkLst>
        </pc:spChg>
        <pc:spChg chg="add">
          <ac:chgData name="Loay Fakhir" userId="b38496662fcd9181" providerId="LiveId" clId="{F5C3ACBD-5F08-40DA-8603-0F87BB75B6F0}" dt="2018-12-21T08:35:14.871" v="1143" actId="26606"/>
          <ac:spMkLst>
            <pc:docMk/>
            <pc:sldMk cId="3037180340" sldId="258"/>
            <ac:spMk id="14" creationId="{12F7E335-851A-4CAE-B09F-E657819D4600}"/>
          </ac:spMkLst>
        </pc:spChg>
        <pc:spChg chg="add">
          <ac:chgData name="Loay Fakhir" userId="b38496662fcd9181" providerId="LiveId" clId="{F5C3ACBD-5F08-40DA-8603-0F87BB75B6F0}" dt="2018-12-21T08:35:14.871" v="1143" actId="26606"/>
          <ac:spMkLst>
            <pc:docMk/>
            <pc:sldMk cId="3037180340" sldId="258"/>
            <ac:spMk id="16" creationId="{10B541F0-7F6E-402E-84D8-CF96EACA5FBC}"/>
          </ac:spMkLst>
        </pc:spChg>
        <pc:graphicFrameChg chg="add mod">
          <ac:chgData name="Loay Fakhir" userId="b38496662fcd9181" providerId="LiveId" clId="{F5C3ACBD-5F08-40DA-8603-0F87BB75B6F0}" dt="2018-12-29T16:24:49.745" v="8506" actId="2711"/>
          <ac:graphicFrameMkLst>
            <pc:docMk/>
            <pc:sldMk cId="3037180340" sldId="258"/>
            <ac:graphicFrameMk id="5" creationId="{88B2985B-E29A-4C1E-8A17-8DC3632362F0}"/>
          </ac:graphicFrameMkLst>
        </pc:graphicFrameChg>
        <pc:picChg chg="add mod">
          <ac:chgData name="Loay Fakhir" userId="b38496662fcd9181" providerId="LiveId" clId="{F5C3ACBD-5F08-40DA-8603-0F87BB75B6F0}" dt="2018-12-30T18:15:06.162" v="8642" actId="1076"/>
          <ac:picMkLst>
            <pc:docMk/>
            <pc:sldMk cId="3037180340" sldId="258"/>
            <ac:picMk id="3" creationId="{5E36394D-BBCD-4463-8E1E-A48A0A7C40E8}"/>
          </ac:picMkLst>
        </pc:picChg>
      </pc:sldChg>
      <pc:sldChg chg="addSp delSp modSp ord modTransition">
        <pc:chgData name="Loay Fakhir" userId="b38496662fcd9181" providerId="LiveId" clId="{F5C3ACBD-5F08-40DA-8603-0F87BB75B6F0}" dt="2018-12-29T16:27:03.035" v="8512" actId="2711"/>
        <pc:sldMkLst>
          <pc:docMk/>
          <pc:sldMk cId="423114689" sldId="259"/>
        </pc:sldMkLst>
        <pc:spChg chg="del mod">
          <ac:chgData name="Loay Fakhir" userId="b38496662fcd9181" providerId="LiveId" clId="{F5C3ACBD-5F08-40DA-8603-0F87BB75B6F0}" dt="2018-12-20T17:49:06.166" v="27" actId="478"/>
          <ac:spMkLst>
            <pc:docMk/>
            <pc:sldMk cId="423114689" sldId="259"/>
            <ac:spMk id="2" creationId="{86876D34-33EB-CE43-960A-891E8D6038E4}"/>
          </ac:spMkLst>
        </pc:spChg>
        <pc:graphicFrameChg chg="add del mod">
          <ac:chgData name="Loay Fakhir" userId="b38496662fcd9181" providerId="LiveId" clId="{F5C3ACBD-5F08-40DA-8603-0F87BB75B6F0}" dt="2018-12-20T17:46:50.098" v="11" actId="1032"/>
          <ac:graphicFrameMkLst>
            <pc:docMk/>
            <pc:sldMk cId="423114689" sldId="259"/>
            <ac:graphicFrameMk id="3" creationId="{8EFF547D-58F7-4EE7-8D1A-4A94C99E1BEA}"/>
          </ac:graphicFrameMkLst>
        </pc:graphicFrameChg>
        <pc:graphicFrameChg chg="add mod">
          <ac:chgData name="Loay Fakhir" userId="b38496662fcd9181" providerId="LiveId" clId="{F5C3ACBD-5F08-40DA-8603-0F87BB75B6F0}" dt="2018-12-29T16:27:03.035" v="8512" actId="2711"/>
          <ac:graphicFrameMkLst>
            <pc:docMk/>
            <pc:sldMk cId="423114689" sldId="259"/>
            <ac:graphicFrameMk id="7" creationId="{9DA04067-7767-4F52-A2F8-7BC50FD95857}"/>
          </ac:graphicFrameMkLst>
        </pc:graphicFrameChg>
        <pc:cxnChg chg="del">
          <ac:chgData name="Loay Fakhir" userId="b38496662fcd9181" providerId="LiveId" clId="{F5C3ACBD-5F08-40DA-8603-0F87BB75B6F0}" dt="2018-12-20T17:45:52.194" v="9" actId="478"/>
          <ac:cxnSpMkLst>
            <pc:docMk/>
            <pc:sldMk cId="423114689" sldId="259"/>
            <ac:cxnSpMk id="4" creationId="{AB7CABCC-C019-5E49-8850-82BA33010BCC}"/>
          </ac:cxnSpMkLst>
        </pc:cxnChg>
      </pc:sldChg>
      <pc:sldChg chg="modSp add modTransition">
        <pc:chgData name="Loay Fakhir" userId="b38496662fcd9181" providerId="LiveId" clId="{F5C3ACBD-5F08-40DA-8603-0F87BB75B6F0}" dt="2018-12-29T16:35:03.151" v="8552" actId="2711"/>
        <pc:sldMkLst>
          <pc:docMk/>
          <pc:sldMk cId="895558509" sldId="260"/>
        </pc:sldMkLst>
        <pc:spChg chg="mod">
          <ac:chgData name="Loay Fakhir" userId="b38496662fcd9181" providerId="LiveId" clId="{F5C3ACBD-5F08-40DA-8603-0F87BB75B6F0}" dt="2018-12-29T16:35:03.151" v="8552" actId="2711"/>
          <ac:spMkLst>
            <pc:docMk/>
            <pc:sldMk cId="895558509" sldId="260"/>
            <ac:spMk id="2" creationId="{6A3588B0-9318-4B42-B9DF-EE7D3940A154}"/>
          </ac:spMkLst>
        </pc:spChg>
        <pc:spChg chg="mod">
          <ac:chgData name="Loay Fakhir" userId="b38496662fcd9181" providerId="LiveId" clId="{F5C3ACBD-5F08-40DA-8603-0F87BB75B6F0}" dt="2018-12-29T16:25:14.400" v="8507" actId="2711"/>
          <ac:spMkLst>
            <pc:docMk/>
            <pc:sldMk cId="895558509" sldId="260"/>
            <ac:spMk id="3" creationId="{BCC975A5-ED84-4505-8693-DD27D3E30D42}"/>
          </ac:spMkLst>
        </pc:spChg>
      </pc:sldChg>
      <pc:sldChg chg="addSp modSp add modTransition">
        <pc:chgData name="Loay Fakhir" userId="b38496662fcd9181" providerId="LiveId" clId="{F5C3ACBD-5F08-40DA-8603-0F87BB75B6F0}" dt="2018-12-22T14:26:39.580" v="6935" actId="20577"/>
        <pc:sldMkLst>
          <pc:docMk/>
          <pc:sldMk cId="1784410537" sldId="261"/>
        </pc:sldMkLst>
        <pc:picChg chg="add mod">
          <ac:chgData name="Loay Fakhir" userId="b38496662fcd9181" providerId="LiveId" clId="{F5C3ACBD-5F08-40DA-8603-0F87BB75B6F0}" dt="2018-12-20T18:40:22.102" v="92" actId="1076"/>
          <ac:picMkLst>
            <pc:docMk/>
            <pc:sldMk cId="1784410537" sldId="261"/>
            <ac:picMk id="2" creationId="{D25F796E-11FB-4802-BC40-262A39A755BD}"/>
          </ac:picMkLst>
        </pc:picChg>
      </pc:sldChg>
      <pc:sldChg chg="addSp modSp add modTransition">
        <pc:chgData name="Loay Fakhir" userId="b38496662fcd9181" providerId="LiveId" clId="{F5C3ACBD-5F08-40DA-8603-0F87BB75B6F0}" dt="2018-12-22T14:26:39.580" v="6935" actId="20577"/>
        <pc:sldMkLst>
          <pc:docMk/>
          <pc:sldMk cId="2685511247" sldId="262"/>
        </pc:sldMkLst>
        <pc:picChg chg="add mod">
          <ac:chgData name="Loay Fakhir" userId="b38496662fcd9181" providerId="LiveId" clId="{F5C3ACBD-5F08-40DA-8603-0F87BB75B6F0}" dt="2018-12-20T18:43:07.399" v="97" actId="1076"/>
          <ac:picMkLst>
            <pc:docMk/>
            <pc:sldMk cId="2685511247" sldId="262"/>
            <ac:picMk id="2" creationId="{E7A2E8CC-D519-4003-8205-9D9DB5E8BE03}"/>
          </ac:picMkLst>
        </pc:picChg>
      </pc:sldChg>
      <pc:sldChg chg="addSp modSp add ord modTransition modNotesTx">
        <pc:chgData name="Loay Fakhir" userId="b38496662fcd9181" providerId="LiveId" clId="{F5C3ACBD-5F08-40DA-8603-0F87BB75B6F0}" dt="2018-12-29T16:35:17.651" v="8553" actId="2711"/>
        <pc:sldMkLst>
          <pc:docMk/>
          <pc:sldMk cId="635369306" sldId="263"/>
        </pc:sldMkLst>
        <pc:spChg chg="mod">
          <ac:chgData name="Loay Fakhir" userId="b38496662fcd9181" providerId="LiveId" clId="{F5C3ACBD-5F08-40DA-8603-0F87BB75B6F0}" dt="2018-12-29T16:35:17.651" v="8553" actId="2711"/>
          <ac:spMkLst>
            <pc:docMk/>
            <pc:sldMk cId="635369306" sldId="263"/>
            <ac:spMk id="2" creationId="{6A3588B0-9318-4B42-B9DF-EE7D3940A154}"/>
          </ac:spMkLst>
        </pc:spChg>
        <pc:spChg chg="mod">
          <ac:chgData name="Loay Fakhir" userId="b38496662fcd9181" providerId="LiveId" clId="{F5C3ACBD-5F08-40DA-8603-0F87BB75B6F0}" dt="2018-12-29T16:25:40.743" v="8508" actId="2711"/>
          <ac:spMkLst>
            <pc:docMk/>
            <pc:sldMk cId="635369306" sldId="263"/>
            <ac:spMk id="3" creationId="{BCC975A5-ED84-4505-8693-DD27D3E30D42}"/>
          </ac:spMkLst>
        </pc:spChg>
        <pc:picChg chg="add mod">
          <ac:chgData name="Loay Fakhir" userId="b38496662fcd9181" providerId="LiveId" clId="{F5C3ACBD-5F08-40DA-8603-0F87BB75B6F0}" dt="2018-12-21T07:13:13.862" v="106" actId="1076"/>
          <ac:picMkLst>
            <pc:docMk/>
            <pc:sldMk cId="635369306" sldId="263"/>
            <ac:picMk id="4" creationId="{9404C6A2-7ED3-4114-99DC-6DB07A422809}"/>
          </ac:picMkLst>
        </pc:picChg>
        <pc:picChg chg="add mod modCrop">
          <ac:chgData name="Loay Fakhir" userId="b38496662fcd9181" providerId="LiveId" clId="{F5C3ACBD-5F08-40DA-8603-0F87BB75B6F0}" dt="2018-12-21T07:15:25.543" v="109" actId="1076"/>
          <ac:picMkLst>
            <pc:docMk/>
            <pc:sldMk cId="635369306" sldId="263"/>
            <ac:picMk id="5" creationId="{9454CD41-BD27-43E4-BB9B-68E5C6D1E53C}"/>
          </ac:picMkLst>
        </pc:picChg>
      </pc:sldChg>
      <pc:sldChg chg="addSp delSp modSp add modTransition modAnim">
        <pc:chgData name="Loay Fakhir" userId="b38496662fcd9181" providerId="LiveId" clId="{F5C3ACBD-5F08-40DA-8603-0F87BB75B6F0}" dt="2018-12-29T16:35:52.565" v="8554" actId="2711"/>
        <pc:sldMkLst>
          <pc:docMk/>
          <pc:sldMk cId="2757054870" sldId="264"/>
        </pc:sldMkLst>
        <pc:spChg chg="mod">
          <ac:chgData name="Loay Fakhir" userId="b38496662fcd9181" providerId="LiveId" clId="{F5C3ACBD-5F08-40DA-8603-0F87BB75B6F0}" dt="2018-12-29T16:35:52.565" v="8554" actId="2711"/>
          <ac:spMkLst>
            <pc:docMk/>
            <pc:sldMk cId="2757054870" sldId="264"/>
            <ac:spMk id="2" creationId="{6A3588B0-9318-4B42-B9DF-EE7D3940A154}"/>
          </ac:spMkLst>
        </pc:spChg>
        <pc:spChg chg="mod">
          <ac:chgData name="Loay Fakhir" userId="b38496662fcd9181" providerId="LiveId" clId="{F5C3ACBD-5F08-40DA-8603-0F87BB75B6F0}" dt="2018-12-29T16:25:58.211" v="8509" actId="2711"/>
          <ac:spMkLst>
            <pc:docMk/>
            <pc:sldMk cId="2757054870" sldId="264"/>
            <ac:spMk id="3" creationId="{BCC975A5-ED84-4505-8693-DD27D3E30D42}"/>
          </ac:spMkLst>
        </pc:spChg>
        <pc:spChg chg="add mod">
          <ac:chgData name="Loay Fakhir" userId="b38496662fcd9181" providerId="LiveId" clId="{F5C3ACBD-5F08-40DA-8603-0F87BB75B6F0}" dt="2018-12-21T07:30:36.986" v="340" actId="164"/>
          <ac:spMkLst>
            <pc:docMk/>
            <pc:sldMk cId="2757054870" sldId="264"/>
            <ac:spMk id="6" creationId="{3EFC5369-DD59-4726-85A0-191DAE72575D}"/>
          </ac:spMkLst>
        </pc:spChg>
        <pc:spChg chg="add mod">
          <ac:chgData name="Loay Fakhir" userId="b38496662fcd9181" providerId="LiveId" clId="{F5C3ACBD-5F08-40DA-8603-0F87BB75B6F0}" dt="2018-12-21T07:30:36.986" v="340" actId="164"/>
          <ac:spMkLst>
            <pc:docMk/>
            <pc:sldMk cId="2757054870" sldId="264"/>
            <ac:spMk id="7" creationId="{21CE2336-F016-42C3-AC43-2E017033DAD6}"/>
          </ac:spMkLst>
        </pc:spChg>
        <pc:spChg chg="add mod">
          <ac:chgData name="Loay Fakhir" userId="b38496662fcd9181" providerId="LiveId" clId="{F5C3ACBD-5F08-40DA-8603-0F87BB75B6F0}" dt="2018-12-21T07:30:36.986" v="340" actId="164"/>
          <ac:spMkLst>
            <pc:docMk/>
            <pc:sldMk cId="2757054870" sldId="264"/>
            <ac:spMk id="13" creationId="{B0001A6D-57F5-4700-803F-1B377629095E}"/>
          </ac:spMkLst>
        </pc:spChg>
        <pc:spChg chg="add mod">
          <ac:chgData name="Loay Fakhir" userId="b38496662fcd9181" providerId="LiveId" clId="{F5C3ACBD-5F08-40DA-8603-0F87BB75B6F0}" dt="2018-12-21T07:30:36.986" v="340" actId="164"/>
          <ac:spMkLst>
            <pc:docMk/>
            <pc:sldMk cId="2757054870" sldId="264"/>
            <ac:spMk id="14" creationId="{22430BC4-5404-4940-A1A8-6FA1C2EA5D5F}"/>
          </ac:spMkLst>
        </pc:spChg>
        <pc:spChg chg="add mod">
          <ac:chgData name="Loay Fakhir" userId="b38496662fcd9181" providerId="LiveId" clId="{F5C3ACBD-5F08-40DA-8603-0F87BB75B6F0}" dt="2018-12-21T07:30:36.986" v="340" actId="164"/>
          <ac:spMkLst>
            <pc:docMk/>
            <pc:sldMk cId="2757054870" sldId="264"/>
            <ac:spMk id="15" creationId="{D9A46CB9-D1C8-44B1-99FD-CA351B5A0EFB}"/>
          </ac:spMkLst>
        </pc:spChg>
        <pc:spChg chg="add mod">
          <ac:chgData name="Loay Fakhir" userId="b38496662fcd9181" providerId="LiveId" clId="{F5C3ACBD-5F08-40DA-8603-0F87BB75B6F0}" dt="2018-12-21T07:30:36.986" v="340" actId="164"/>
          <ac:spMkLst>
            <pc:docMk/>
            <pc:sldMk cId="2757054870" sldId="264"/>
            <ac:spMk id="16" creationId="{38C078FB-ACD9-4E9F-A0F5-59CB0210A12C}"/>
          </ac:spMkLst>
        </pc:spChg>
        <pc:spChg chg="add mod">
          <ac:chgData name="Loay Fakhir" userId="b38496662fcd9181" providerId="LiveId" clId="{F5C3ACBD-5F08-40DA-8603-0F87BB75B6F0}" dt="2018-12-21T07:30:36.986" v="340" actId="164"/>
          <ac:spMkLst>
            <pc:docMk/>
            <pc:sldMk cId="2757054870" sldId="264"/>
            <ac:spMk id="17" creationId="{2E1EF1A2-E504-4F44-A7B6-2ABCA5EDA464}"/>
          </ac:spMkLst>
        </pc:spChg>
        <pc:grpChg chg="add mod">
          <ac:chgData name="Loay Fakhir" userId="b38496662fcd9181" providerId="LiveId" clId="{F5C3ACBD-5F08-40DA-8603-0F87BB75B6F0}" dt="2018-12-21T07:30:36.986" v="340" actId="164"/>
          <ac:grpSpMkLst>
            <pc:docMk/>
            <pc:sldMk cId="2757054870" sldId="264"/>
            <ac:grpSpMk id="18" creationId="{1D48B91B-2C1D-4A11-A32F-7A270A4BF204}"/>
          </ac:grpSpMkLst>
        </pc:grpChg>
        <pc:picChg chg="del">
          <ac:chgData name="Loay Fakhir" userId="b38496662fcd9181" providerId="LiveId" clId="{F5C3ACBD-5F08-40DA-8603-0F87BB75B6F0}" dt="2018-12-21T07:20:52.992" v="173" actId="478"/>
          <ac:picMkLst>
            <pc:docMk/>
            <pc:sldMk cId="2757054870" sldId="264"/>
            <ac:picMk id="4" creationId="{9404C6A2-7ED3-4114-99DC-6DB07A422809}"/>
          </ac:picMkLst>
        </pc:picChg>
        <pc:picChg chg="del">
          <ac:chgData name="Loay Fakhir" userId="b38496662fcd9181" providerId="LiveId" clId="{F5C3ACBD-5F08-40DA-8603-0F87BB75B6F0}" dt="2018-12-21T07:20:13.348" v="172" actId="478"/>
          <ac:picMkLst>
            <pc:docMk/>
            <pc:sldMk cId="2757054870" sldId="264"/>
            <ac:picMk id="5" creationId="{9454CD41-BD27-43E4-BB9B-68E5C6D1E53C}"/>
          </ac:picMkLst>
        </pc:picChg>
        <pc:cxnChg chg="add mod">
          <ac:chgData name="Loay Fakhir" userId="b38496662fcd9181" providerId="LiveId" clId="{F5C3ACBD-5F08-40DA-8603-0F87BB75B6F0}" dt="2018-12-21T07:30:36.986" v="340" actId="164"/>
          <ac:cxnSpMkLst>
            <pc:docMk/>
            <pc:sldMk cId="2757054870" sldId="264"/>
            <ac:cxnSpMk id="9" creationId="{88DBAEE1-3565-4650-BEDB-BCB0F1EC1795}"/>
          </ac:cxnSpMkLst>
        </pc:cxnChg>
        <pc:cxnChg chg="add mod">
          <ac:chgData name="Loay Fakhir" userId="b38496662fcd9181" providerId="LiveId" clId="{F5C3ACBD-5F08-40DA-8603-0F87BB75B6F0}" dt="2018-12-21T07:30:36.986" v="340" actId="164"/>
          <ac:cxnSpMkLst>
            <pc:docMk/>
            <pc:sldMk cId="2757054870" sldId="264"/>
            <ac:cxnSpMk id="10" creationId="{3068ACA3-2AC7-4867-8F67-68D49C57F2AD}"/>
          </ac:cxnSpMkLst>
        </pc:cxnChg>
        <pc:cxnChg chg="add del mod">
          <ac:chgData name="Loay Fakhir" userId="b38496662fcd9181" providerId="LiveId" clId="{F5C3ACBD-5F08-40DA-8603-0F87BB75B6F0}" dt="2018-12-21T07:26:39.118" v="313" actId="478"/>
          <ac:cxnSpMkLst>
            <pc:docMk/>
            <pc:sldMk cId="2757054870" sldId="264"/>
            <ac:cxnSpMk id="11" creationId="{55C2D312-9F24-46AD-901B-8A55B26075FF}"/>
          </ac:cxnSpMkLst>
        </pc:cxnChg>
      </pc:sldChg>
      <pc:sldChg chg="addSp modSp add ord modTransition modAnim">
        <pc:chgData name="Loay Fakhir" userId="b38496662fcd9181" providerId="LiveId" clId="{F5C3ACBD-5F08-40DA-8603-0F87BB75B6F0}" dt="2018-12-29T16:36:02.252" v="8555" actId="2711"/>
        <pc:sldMkLst>
          <pc:docMk/>
          <pc:sldMk cId="88358350" sldId="265"/>
        </pc:sldMkLst>
        <pc:spChg chg="mod">
          <ac:chgData name="Loay Fakhir" userId="b38496662fcd9181" providerId="LiveId" clId="{F5C3ACBD-5F08-40DA-8603-0F87BB75B6F0}" dt="2018-12-29T16:36:02.252" v="8555" actId="2711"/>
          <ac:spMkLst>
            <pc:docMk/>
            <pc:sldMk cId="88358350" sldId="265"/>
            <ac:spMk id="2" creationId="{B02257CA-3112-48F0-ADBE-FD2F6647B812}"/>
          </ac:spMkLst>
        </pc:spChg>
        <pc:spChg chg="mod">
          <ac:chgData name="Loay Fakhir" userId="b38496662fcd9181" providerId="LiveId" clId="{F5C3ACBD-5F08-40DA-8603-0F87BB75B6F0}" dt="2018-12-29T16:27:35.128" v="8516" actId="403"/>
          <ac:spMkLst>
            <pc:docMk/>
            <pc:sldMk cId="88358350" sldId="265"/>
            <ac:spMk id="3" creationId="{9A7999F3-62CB-43AC-A813-3E973C00FFA0}"/>
          </ac:spMkLst>
        </pc:spChg>
        <pc:spChg chg="add mod">
          <ac:chgData name="Loay Fakhir" userId="b38496662fcd9181" providerId="LiveId" clId="{F5C3ACBD-5F08-40DA-8603-0F87BB75B6F0}" dt="2018-12-29T16:27:54.806" v="8520" actId="255"/>
          <ac:spMkLst>
            <pc:docMk/>
            <pc:sldMk cId="88358350" sldId="265"/>
            <ac:spMk id="8" creationId="{D2F5FBB6-932B-4000-BDC3-B850A93AA74E}"/>
          </ac:spMkLst>
        </pc:spChg>
        <pc:picChg chg="add mod">
          <ac:chgData name="Loay Fakhir" userId="b38496662fcd9181" providerId="LiveId" clId="{F5C3ACBD-5F08-40DA-8603-0F87BB75B6F0}" dt="2018-12-21T07:50:23.595" v="567" actId="1076"/>
          <ac:picMkLst>
            <pc:docMk/>
            <pc:sldMk cId="88358350" sldId="265"/>
            <ac:picMk id="4" creationId="{E7272BD6-5F85-4D99-93F5-53FBF849DE5F}"/>
          </ac:picMkLst>
        </pc:picChg>
        <pc:picChg chg="add mod">
          <ac:chgData name="Loay Fakhir" userId="b38496662fcd9181" providerId="LiveId" clId="{F5C3ACBD-5F08-40DA-8603-0F87BB75B6F0}" dt="2018-12-21T07:50:27.361" v="568" actId="1076"/>
          <ac:picMkLst>
            <pc:docMk/>
            <pc:sldMk cId="88358350" sldId="265"/>
            <ac:picMk id="5" creationId="{808B120A-FA63-4EE9-B640-C6A7B7E99A33}"/>
          </ac:picMkLst>
        </pc:picChg>
        <pc:picChg chg="add mod">
          <ac:chgData name="Loay Fakhir" userId="b38496662fcd9181" providerId="LiveId" clId="{F5C3ACBD-5F08-40DA-8603-0F87BB75B6F0}" dt="2018-12-21T08:05:25.816" v="635" actId="1076"/>
          <ac:picMkLst>
            <pc:docMk/>
            <pc:sldMk cId="88358350" sldId="265"/>
            <ac:picMk id="6" creationId="{62E5701C-CE7C-4572-ADCD-2B4B61B6F02F}"/>
          </ac:picMkLst>
        </pc:picChg>
        <pc:picChg chg="add mod">
          <ac:chgData name="Loay Fakhir" userId="b38496662fcd9181" providerId="LiveId" clId="{F5C3ACBD-5F08-40DA-8603-0F87BB75B6F0}" dt="2018-12-21T08:00:16.868" v="614" actId="1076"/>
          <ac:picMkLst>
            <pc:docMk/>
            <pc:sldMk cId="88358350" sldId="265"/>
            <ac:picMk id="7" creationId="{B941C0A9-6A7C-45EE-A83E-E25388787660}"/>
          </ac:picMkLst>
        </pc:picChg>
      </pc:sldChg>
      <pc:sldChg chg="addSp delSp modSp add mod ord modTransition setBg delAnim modAnim setClrOvrMap">
        <pc:chgData name="Loay Fakhir" userId="b38496662fcd9181" providerId="LiveId" clId="{F5C3ACBD-5F08-40DA-8603-0F87BB75B6F0}" dt="2018-12-30T18:15:43.286" v="8644" actId="1076"/>
        <pc:sldMkLst>
          <pc:docMk/>
          <pc:sldMk cId="632861790" sldId="266"/>
        </pc:sldMkLst>
        <pc:spChg chg="mod">
          <ac:chgData name="Loay Fakhir" userId="b38496662fcd9181" providerId="LiveId" clId="{F5C3ACBD-5F08-40DA-8603-0F87BB75B6F0}" dt="2018-12-29T16:36:34.641" v="8556" actId="2711"/>
          <ac:spMkLst>
            <pc:docMk/>
            <pc:sldMk cId="632861790" sldId="266"/>
            <ac:spMk id="2" creationId="{B02257CA-3112-48F0-ADBE-FD2F6647B812}"/>
          </ac:spMkLst>
        </pc:spChg>
        <pc:spChg chg="mod">
          <ac:chgData name="Loay Fakhir" userId="b38496662fcd9181" providerId="LiveId" clId="{F5C3ACBD-5F08-40DA-8603-0F87BB75B6F0}" dt="2018-12-29T16:28:10.545" v="8521" actId="2711"/>
          <ac:spMkLst>
            <pc:docMk/>
            <pc:sldMk cId="632861790" sldId="266"/>
            <ac:spMk id="3" creationId="{9A7999F3-62CB-43AC-A813-3E973C00FFA0}"/>
          </ac:spMkLst>
        </pc:spChg>
        <pc:spChg chg="add">
          <ac:chgData name="Loay Fakhir" userId="b38496662fcd9181" providerId="LiveId" clId="{F5C3ACBD-5F08-40DA-8603-0F87BB75B6F0}" dt="2018-12-21T08:17:17.483" v="841" actId="26606"/>
          <ac:spMkLst>
            <pc:docMk/>
            <pc:sldMk cId="632861790" sldId="266"/>
            <ac:spMk id="8" creationId="{74CD14DB-BB81-479F-A1FC-1C75640E9F84}"/>
          </ac:spMkLst>
        </pc:spChg>
        <pc:spChg chg="add">
          <ac:chgData name="Loay Fakhir" userId="b38496662fcd9181" providerId="LiveId" clId="{F5C3ACBD-5F08-40DA-8603-0F87BB75B6F0}" dt="2018-12-21T08:17:17.483" v="841" actId="26606"/>
          <ac:spMkLst>
            <pc:docMk/>
            <pc:sldMk cId="632861790" sldId="266"/>
            <ac:spMk id="10" creationId="{C943A91B-7CA7-4592-A975-73B1BF8C4C74}"/>
          </ac:spMkLst>
        </pc:spChg>
        <pc:spChg chg="add">
          <ac:chgData name="Loay Fakhir" userId="b38496662fcd9181" providerId="LiveId" clId="{F5C3ACBD-5F08-40DA-8603-0F87BB75B6F0}" dt="2018-12-21T08:17:17.483" v="841" actId="26606"/>
          <ac:spMkLst>
            <pc:docMk/>
            <pc:sldMk cId="632861790" sldId="266"/>
            <ac:spMk id="12" creationId="{EC471314-E46A-414B-8D91-74880E84F187}"/>
          </ac:spMkLst>
        </pc:spChg>
        <pc:spChg chg="add">
          <ac:chgData name="Loay Fakhir" userId="b38496662fcd9181" providerId="LiveId" clId="{F5C3ACBD-5F08-40DA-8603-0F87BB75B6F0}" dt="2018-12-21T08:17:17.483" v="841" actId="26606"/>
          <ac:spMkLst>
            <pc:docMk/>
            <pc:sldMk cId="632861790" sldId="266"/>
            <ac:spMk id="14" creationId="{6A681326-1C9D-44A3-A627-3871BDAE4127}"/>
          </ac:spMkLst>
        </pc:spChg>
        <pc:picChg chg="add mod">
          <ac:chgData name="Loay Fakhir" userId="b38496662fcd9181" providerId="LiveId" clId="{F5C3ACBD-5F08-40DA-8603-0F87BB75B6F0}" dt="2018-12-30T18:15:43.286" v="8644" actId="1076"/>
          <ac:picMkLst>
            <pc:docMk/>
            <pc:sldMk cId="632861790" sldId="266"/>
            <ac:picMk id="4" creationId="{5811766D-D21F-4EE5-8E19-717027165B1E}"/>
          </ac:picMkLst>
        </pc:picChg>
        <pc:picChg chg="del">
          <ac:chgData name="Loay Fakhir" userId="b38496662fcd9181" providerId="LiveId" clId="{F5C3ACBD-5F08-40DA-8603-0F87BB75B6F0}" dt="2018-12-21T08:09:17.582" v="647" actId="478"/>
          <ac:picMkLst>
            <pc:docMk/>
            <pc:sldMk cId="632861790" sldId="266"/>
            <ac:picMk id="4" creationId="{E7272BD6-5F85-4D99-93F5-53FBF849DE5F}"/>
          </ac:picMkLst>
        </pc:picChg>
        <pc:picChg chg="del">
          <ac:chgData name="Loay Fakhir" userId="b38496662fcd9181" providerId="LiveId" clId="{F5C3ACBD-5F08-40DA-8603-0F87BB75B6F0}" dt="2018-12-21T08:09:15.410" v="646" actId="478"/>
          <ac:picMkLst>
            <pc:docMk/>
            <pc:sldMk cId="632861790" sldId="266"/>
            <ac:picMk id="5" creationId="{808B120A-FA63-4EE9-B640-C6A7B7E99A33}"/>
          </ac:picMkLst>
        </pc:picChg>
        <pc:picChg chg="del">
          <ac:chgData name="Loay Fakhir" userId="b38496662fcd9181" providerId="LiveId" clId="{F5C3ACBD-5F08-40DA-8603-0F87BB75B6F0}" dt="2018-12-21T08:09:12.645" v="645" actId="478"/>
          <ac:picMkLst>
            <pc:docMk/>
            <pc:sldMk cId="632861790" sldId="266"/>
            <ac:picMk id="6" creationId="{62E5701C-CE7C-4572-ADCD-2B4B61B6F02F}"/>
          </ac:picMkLst>
        </pc:picChg>
        <pc:picChg chg="del">
          <ac:chgData name="Loay Fakhir" userId="b38496662fcd9181" providerId="LiveId" clId="{F5C3ACBD-5F08-40DA-8603-0F87BB75B6F0}" dt="2018-12-21T08:09:10.379" v="644" actId="478"/>
          <ac:picMkLst>
            <pc:docMk/>
            <pc:sldMk cId="632861790" sldId="266"/>
            <ac:picMk id="7" creationId="{B941C0A9-6A7C-45EE-A83E-E25388787660}"/>
          </ac:picMkLst>
        </pc:picChg>
      </pc:sldChg>
      <pc:sldChg chg="addSp modSp add mod modTransition setBg setClrOvrMap">
        <pc:chgData name="Loay Fakhir" userId="b38496662fcd9181" providerId="LiveId" clId="{F5C3ACBD-5F08-40DA-8603-0F87BB75B6F0}" dt="2018-12-30T18:10:45.203" v="8620" actId="1076"/>
        <pc:sldMkLst>
          <pc:docMk/>
          <pc:sldMk cId="495319676" sldId="267"/>
        </pc:sldMkLst>
        <pc:spChg chg="mod">
          <ac:chgData name="Loay Fakhir" userId="b38496662fcd9181" providerId="LiveId" clId="{F5C3ACBD-5F08-40DA-8603-0F87BB75B6F0}" dt="2018-12-29T16:36:43" v="8557" actId="2711"/>
          <ac:spMkLst>
            <pc:docMk/>
            <pc:sldMk cId="495319676" sldId="267"/>
            <ac:spMk id="2" creationId="{B02257CA-3112-48F0-ADBE-FD2F6647B812}"/>
          </ac:spMkLst>
        </pc:spChg>
        <pc:spChg chg="mod">
          <ac:chgData name="Loay Fakhir" userId="b38496662fcd9181" providerId="LiveId" clId="{F5C3ACBD-5F08-40DA-8603-0F87BB75B6F0}" dt="2018-12-29T16:28:22.670" v="8522" actId="2711"/>
          <ac:spMkLst>
            <pc:docMk/>
            <pc:sldMk cId="495319676" sldId="267"/>
            <ac:spMk id="3" creationId="{9A7999F3-62CB-43AC-A813-3E973C00FFA0}"/>
          </ac:spMkLst>
        </pc:spChg>
        <pc:spChg chg="add">
          <ac:chgData name="Loay Fakhir" userId="b38496662fcd9181" providerId="LiveId" clId="{F5C3ACBD-5F08-40DA-8603-0F87BB75B6F0}" dt="2018-12-21T08:17:28.077" v="842" actId="26606"/>
          <ac:spMkLst>
            <pc:docMk/>
            <pc:sldMk cId="495319676" sldId="267"/>
            <ac:spMk id="8" creationId="{74CD14DB-BB81-479F-A1FC-1C75640E9F84}"/>
          </ac:spMkLst>
        </pc:spChg>
        <pc:spChg chg="add">
          <ac:chgData name="Loay Fakhir" userId="b38496662fcd9181" providerId="LiveId" clId="{F5C3ACBD-5F08-40DA-8603-0F87BB75B6F0}" dt="2018-12-21T08:17:28.077" v="842" actId="26606"/>
          <ac:spMkLst>
            <pc:docMk/>
            <pc:sldMk cId="495319676" sldId="267"/>
            <ac:spMk id="10" creationId="{C943A91B-7CA7-4592-A975-73B1BF8C4C74}"/>
          </ac:spMkLst>
        </pc:spChg>
        <pc:spChg chg="add">
          <ac:chgData name="Loay Fakhir" userId="b38496662fcd9181" providerId="LiveId" clId="{F5C3ACBD-5F08-40DA-8603-0F87BB75B6F0}" dt="2018-12-21T08:17:28.077" v="842" actId="26606"/>
          <ac:spMkLst>
            <pc:docMk/>
            <pc:sldMk cId="495319676" sldId="267"/>
            <ac:spMk id="12" creationId="{EC471314-E46A-414B-8D91-74880E84F187}"/>
          </ac:spMkLst>
        </pc:spChg>
        <pc:spChg chg="add">
          <ac:chgData name="Loay Fakhir" userId="b38496662fcd9181" providerId="LiveId" clId="{F5C3ACBD-5F08-40DA-8603-0F87BB75B6F0}" dt="2018-12-21T08:17:28.077" v="842" actId="26606"/>
          <ac:spMkLst>
            <pc:docMk/>
            <pc:sldMk cId="495319676" sldId="267"/>
            <ac:spMk id="14" creationId="{6A681326-1C9D-44A3-A627-3871BDAE4127}"/>
          </ac:spMkLst>
        </pc:spChg>
        <pc:picChg chg="add mod">
          <ac:chgData name="Loay Fakhir" userId="b38496662fcd9181" providerId="LiveId" clId="{F5C3ACBD-5F08-40DA-8603-0F87BB75B6F0}" dt="2018-12-30T18:10:45.203" v="8620" actId="1076"/>
          <ac:picMkLst>
            <pc:docMk/>
            <pc:sldMk cId="495319676" sldId="267"/>
            <ac:picMk id="4" creationId="{ED04E3E2-1E43-43F3-BB51-71E82556B1F6}"/>
          </ac:picMkLst>
        </pc:picChg>
      </pc:sldChg>
      <pc:sldChg chg="addSp modSp add modTransition">
        <pc:chgData name="Loay Fakhir" userId="b38496662fcd9181" providerId="LiveId" clId="{F5C3ACBD-5F08-40DA-8603-0F87BB75B6F0}" dt="2018-12-22T14:26:39.580" v="6935" actId="20577"/>
        <pc:sldMkLst>
          <pc:docMk/>
          <pc:sldMk cId="1339514778" sldId="268"/>
        </pc:sldMkLst>
        <pc:picChg chg="add mod">
          <ac:chgData name="Loay Fakhir" userId="b38496662fcd9181" providerId="LiveId" clId="{F5C3ACBD-5F08-40DA-8603-0F87BB75B6F0}" dt="2018-12-21T08:16:02.319" v="834" actId="1076"/>
          <ac:picMkLst>
            <pc:docMk/>
            <pc:sldMk cId="1339514778" sldId="268"/>
            <ac:picMk id="2" creationId="{9F7348DB-0846-41F0-9837-3F41FE843E7A}"/>
          </ac:picMkLst>
        </pc:picChg>
        <pc:picChg chg="add mod">
          <ac:chgData name="Loay Fakhir" userId="b38496662fcd9181" providerId="LiveId" clId="{F5C3ACBD-5F08-40DA-8603-0F87BB75B6F0}" dt="2018-12-21T08:16:03.791" v="835" actId="1076"/>
          <ac:picMkLst>
            <pc:docMk/>
            <pc:sldMk cId="1339514778" sldId="268"/>
            <ac:picMk id="3" creationId="{54EE3340-E4F0-48FA-A852-50EE717DF64D}"/>
          </ac:picMkLst>
        </pc:picChg>
        <pc:picChg chg="add mod">
          <ac:chgData name="Loay Fakhir" userId="b38496662fcd9181" providerId="LiveId" clId="{F5C3ACBD-5F08-40DA-8603-0F87BB75B6F0}" dt="2018-12-21T08:16:18.938" v="840" actId="1076"/>
          <ac:picMkLst>
            <pc:docMk/>
            <pc:sldMk cId="1339514778" sldId="268"/>
            <ac:picMk id="4" creationId="{76098D7C-BBDC-43E2-9FBA-D8863CC393D7}"/>
          </ac:picMkLst>
        </pc:picChg>
      </pc:sldChg>
      <pc:sldChg chg="addSp delSp modSp add modTransition">
        <pc:chgData name="Loay Fakhir" userId="b38496662fcd9181" providerId="LiveId" clId="{F5C3ACBD-5F08-40DA-8603-0F87BB75B6F0}" dt="2018-12-29T16:28:50.209" v="8525" actId="27636"/>
        <pc:sldMkLst>
          <pc:docMk/>
          <pc:sldMk cId="1352500849" sldId="269"/>
        </pc:sldMkLst>
        <pc:spChg chg="add del mod">
          <ac:chgData name="Loay Fakhir" userId="b38496662fcd9181" providerId="LiveId" clId="{F5C3ACBD-5F08-40DA-8603-0F87BB75B6F0}" dt="2018-12-21T08:25:11.426" v="882" actId="478"/>
          <ac:spMkLst>
            <pc:docMk/>
            <pc:sldMk cId="1352500849" sldId="269"/>
            <ac:spMk id="3" creationId="{28AE8E02-DAAE-494A-A5BE-766710A562C4}"/>
          </ac:spMkLst>
        </pc:spChg>
        <pc:spChg chg="add mod">
          <ac:chgData name="Loay Fakhir" userId="b38496662fcd9181" providerId="LiveId" clId="{F5C3ACBD-5F08-40DA-8603-0F87BB75B6F0}" dt="2018-12-29T16:28:50.209" v="8525" actId="27636"/>
          <ac:spMkLst>
            <pc:docMk/>
            <pc:sldMk cId="1352500849" sldId="269"/>
            <ac:spMk id="4" creationId="{E442481C-6047-41B7-BE2F-3C653B18FB71}"/>
          </ac:spMkLst>
        </pc:spChg>
        <pc:picChg chg="add mod">
          <ac:chgData name="Loay Fakhir" userId="b38496662fcd9181" providerId="LiveId" clId="{F5C3ACBD-5F08-40DA-8603-0F87BB75B6F0}" dt="2018-12-21T08:26:01.894" v="937" actId="1076"/>
          <ac:picMkLst>
            <pc:docMk/>
            <pc:sldMk cId="1352500849" sldId="269"/>
            <ac:picMk id="2" creationId="{D2C75E8A-2071-406C-B3E8-397A47A4F81C}"/>
          </ac:picMkLst>
        </pc:picChg>
        <pc:picChg chg="add mod">
          <ac:chgData name="Loay Fakhir" userId="b38496662fcd9181" providerId="LiveId" clId="{F5C3ACBD-5F08-40DA-8603-0F87BB75B6F0}" dt="2018-12-21T08:27:00.964" v="941" actId="1076"/>
          <ac:picMkLst>
            <pc:docMk/>
            <pc:sldMk cId="1352500849" sldId="269"/>
            <ac:picMk id="5" creationId="{9BBE2433-AA29-4A06-A4A5-D9123F50FE61}"/>
          </ac:picMkLst>
        </pc:picChg>
      </pc:sldChg>
      <pc:sldChg chg="addSp modSp add ord modTransition">
        <pc:chgData name="Loay Fakhir" userId="b38496662fcd9181" providerId="LiveId" clId="{F5C3ACBD-5F08-40DA-8603-0F87BB75B6F0}" dt="2018-12-30T18:11:01.085" v="8623" actId="1076"/>
        <pc:sldMkLst>
          <pc:docMk/>
          <pc:sldMk cId="1885827210" sldId="270"/>
        </pc:sldMkLst>
        <pc:spChg chg="mod">
          <ac:chgData name="Loay Fakhir" userId="b38496662fcd9181" providerId="LiveId" clId="{F5C3ACBD-5F08-40DA-8603-0F87BB75B6F0}" dt="2018-12-29T16:36:57.625" v="8558" actId="2711"/>
          <ac:spMkLst>
            <pc:docMk/>
            <pc:sldMk cId="1885827210" sldId="270"/>
            <ac:spMk id="2" creationId="{B02257CA-3112-48F0-ADBE-FD2F6647B812}"/>
          </ac:spMkLst>
        </pc:spChg>
        <pc:spChg chg="mod">
          <ac:chgData name="Loay Fakhir" userId="b38496662fcd9181" providerId="LiveId" clId="{F5C3ACBD-5F08-40DA-8603-0F87BB75B6F0}" dt="2018-12-29T16:29:19.161" v="8526" actId="2711"/>
          <ac:spMkLst>
            <pc:docMk/>
            <pc:sldMk cId="1885827210" sldId="270"/>
            <ac:spMk id="3" creationId="{9A7999F3-62CB-43AC-A813-3E973C00FFA0}"/>
          </ac:spMkLst>
        </pc:spChg>
        <pc:picChg chg="add mod">
          <ac:chgData name="Loay Fakhir" userId="b38496662fcd9181" providerId="LiveId" clId="{F5C3ACBD-5F08-40DA-8603-0F87BB75B6F0}" dt="2018-12-30T18:11:01.085" v="8623" actId="1076"/>
          <ac:picMkLst>
            <pc:docMk/>
            <pc:sldMk cId="1885827210" sldId="270"/>
            <ac:picMk id="4" creationId="{3D02C02B-47B3-4E0B-853F-18F20167CB78}"/>
          </ac:picMkLst>
        </pc:picChg>
      </pc:sldChg>
      <pc:sldChg chg="addSp modSp add modTransition modAnim">
        <pc:chgData name="Loay Fakhir" userId="b38496662fcd9181" providerId="LiveId" clId="{F5C3ACBD-5F08-40DA-8603-0F87BB75B6F0}" dt="2018-12-22T14:26:39.580" v="6935" actId="20577"/>
        <pc:sldMkLst>
          <pc:docMk/>
          <pc:sldMk cId="3603993556" sldId="271"/>
        </pc:sldMkLst>
        <pc:picChg chg="add mod">
          <ac:chgData name="Loay Fakhir" userId="b38496662fcd9181" providerId="LiveId" clId="{F5C3ACBD-5F08-40DA-8603-0F87BB75B6F0}" dt="2018-12-21T11:19:01.767" v="1478" actId="1076"/>
          <ac:picMkLst>
            <pc:docMk/>
            <pc:sldMk cId="3603993556" sldId="271"/>
            <ac:picMk id="2" creationId="{D677B9EB-6A99-42D6-B506-329C02E2FCF1}"/>
          </ac:picMkLst>
        </pc:picChg>
        <pc:picChg chg="add mod">
          <ac:chgData name="Loay Fakhir" userId="b38496662fcd9181" providerId="LiveId" clId="{F5C3ACBD-5F08-40DA-8603-0F87BB75B6F0}" dt="2018-12-21T11:18:56.267" v="1476" actId="1076"/>
          <ac:picMkLst>
            <pc:docMk/>
            <pc:sldMk cId="3603993556" sldId="271"/>
            <ac:picMk id="3" creationId="{4561D3DF-5D8E-4464-9CAA-AFF833FE6119}"/>
          </ac:picMkLst>
        </pc:picChg>
        <pc:picChg chg="add mod">
          <ac:chgData name="Loay Fakhir" userId="b38496662fcd9181" providerId="LiveId" clId="{F5C3ACBD-5F08-40DA-8603-0F87BB75B6F0}" dt="2018-12-21T11:19:03.939" v="1479" actId="1076"/>
          <ac:picMkLst>
            <pc:docMk/>
            <pc:sldMk cId="3603993556" sldId="271"/>
            <ac:picMk id="4" creationId="{C28507D7-6E04-4B77-A1C0-0FE344609668}"/>
          </ac:picMkLst>
        </pc:picChg>
      </pc:sldChg>
      <pc:sldChg chg="addSp modSp add ord modTransition">
        <pc:chgData name="Loay Fakhir" userId="b38496662fcd9181" providerId="LiveId" clId="{F5C3ACBD-5F08-40DA-8603-0F87BB75B6F0}" dt="2018-12-30T18:17:56.741" v="8648" actId="1076"/>
        <pc:sldMkLst>
          <pc:docMk/>
          <pc:sldMk cId="3701045182" sldId="272"/>
        </pc:sldMkLst>
        <pc:spChg chg="mod">
          <ac:chgData name="Loay Fakhir" userId="b38496662fcd9181" providerId="LiveId" clId="{F5C3ACBD-5F08-40DA-8603-0F87BB75B6F0}" dt="2018-12-29T16:37:10.015" v="8559" actId="2711"/>
          <ac:spMkLst>
            <pc:docMk/>
            <pc:sldMk cId="3701045182" sldId="272"/>
            <ac:spMk id="2" creationId="{B02257CA-3112-48F0-ADBE-FD2F6647B812}"/>
          </ac:spMkLst>
        </pc:spChg>
        <pc:spChg chg="mod">
          <ac:chgData name="Loay Fakhir" userId="b38496662fcd9181" providerId="LiveId" clId="{F5C3ACBD-5F08-40DA-8603-0F87BB75B6F0}" dt="2018-12-29T16:29:35.786" v="8527" actId="2711"/>
          <ac:spMkLst>
            <pc:docMk/>
            <pc:sldMk cId="3701045182" sldId="272"/>
            <ac:spMk id="3" creationId="{9A7999F3-62CB-43AC-A813-3E973C00FFA0}"/>
          </ac:spMkLst>
        </pc:spChg>
        <pc:picChg chg="add mod">
          <ac:chgData name="Loay Fakhir" userId="b38496662fcd9181" providerId="LiveId" clId="{F5C3ACBD-5F08-40DA-8603-0F87BB75B6F0}" dt="2018-12-30T18:17:56.741" v="8648" actId="1076"/>
          <ac:picMkLst>
            <pc:docMk/>
            <pc:sldMk cId="3701045182" sldId="272"/>
            <ac:picMk id="4" creationId="{3DD42A58-854B-421F-928D-6C5902E7679E}"/>
          </ac:picMkLst>
        </pc:picChg>
      </pc:sldChg>
      <pc:sldChg chg="addSp delSp modSp add mod modTransition setBg">
        <pc:chgData name="Loay Fakhir" userId="b38496662fcd9181" providerId="LiveId" clId="{F5C3ACBD-5F08-40DA-8603-0F87BB75B6F0}" dt="2018-12-22T14:26:39.580" v="6935" actId="20577"/>
        <pc:sldMkLst>
          <pc:docMk/>
          <pc:sldMk cId="2657204880" sldId="273"/>
        </pc:sldMkLst>
        <pc:spChg chg="add">
          <ac:chgData name="Loay Fakhir" userId="b38496662fcd9181" providerId="LiveId" clId="{F5C3ACBD-5F08-40DA-8603-0F87BB75B6F0}" dt="2018-12-21T12:35:32.172" v="1640" actId="26606"/>
          <ac:spMkLst>
            <pc:docMk/>
            <pc:sldMk cId="2657204880" sldId="273"/>
            <ac:spMk id="10" creationId="{9527FCEA-6143-4C5E-8C45-8AC9237ADE89}"/>
          </ac:spMkLst>
        </pc:spChg>
        <pc:spChg chg="add">
          <ac:chgData name="Loay Fakhir" userId="b38496662fcd9181" providerId="LiveId" clId="{F5C3ACBD-5F08-40DA-8603-0F87BB75B6F0}" dt="2018-12-21T12:35:32.172" v="1640" actId="26606"/>
          <ac:spMkLst>
            <pc:docMk/>
            <pc:sldMk cId="2657204880" sldId="273"/>
            <ac:spMk id="12" creationId="{1A9F23AD-7A55-49F3-A3EC-743F47F36B0E}"/>
          </ac:spMkLst>
        </pc:spChg>
        <pc:spChg chg="add">
          <ac:chgData name="Loay Fakhir" userId="b38496662fcd9181" providerId="LiveId" clId="{F5C3ACBD-5F08-40DA-8603-0F87BB75B6F0}" dt="2018-12-21T12:35:32.172" v="1640" actId="26606"/>
          <ac:spMkLst>
            <pc:docMk/>
            <pc:sldMk cId="2657204880" sldId="273"/>
            <ac:spMk id="14" creationId="{D7D9F91F-72C9-4DB9-ABD0-A8180D8262D5}"/>
          </ac:spMkLst>
        </pc:spChg>
        <pc:spChg chg="add">
          <ac:chgData name="Loay Fakhir" userId="b38496662fcd9181" providerId="LiveId" clId="{F5C3ACBD-5F08-40DA-8603-0F87BB75B6F0}" dt="2018-12-21T12:35:32.172" v="1640" actId="26606"/>
          <ac:spMkLst>
            <pc:docMk/>
            <pc:sldMk cId="2657204880" sldId="273"/>
            <ac:spMk id="16" creationId="{BE016956-CE9F-4946-8834-A8BC3529D0F6}"/>
          </ac:spMkLst>
        </pc:spChg>
        <pc:picChg chg="add mod">
          <ac:chgData name="Loay Fakhir" userId="b38496662fcd9181" providerId="LiveId" clId="{F5C3ACBD-5F08-40DA-8603-0F87BB75B6F0}" dt="2018-12-21T12:35:32.172" v="1640" actId="26606"/>
          <ac:picMkLst>
            <pc:docMk/>
            <pc:sldMk cId="2657204880" sldId="273"/>
            <ac:picMk id="2" creationId="{11D9E5D2-46D1-48CA-8C42-3B1491339145}"/>
          </ac:picMkLst>
        </pc:picChg>
        <pc:picChg chg="add mod">
          <ac:chgData name="Loay Fakhir" userId="b38496662fcd9181" providerId="LiveId" clId="{F5C3ACBD-5F08-40DA-8603-0F87BB75B6F0}" dt="2018-12-21T12:35:32.172" v="1640" actId="26606"/>
          <ac:picMkLst>
            <pc:docMk/>
            <pc:sldMk cId="2657204880" sldId="273"/>
            <ac:picMk id="3" creationId="{043B156D-732C-4B7C-A860-977E80AEBDFC}"/>
          </ac:picMkLst>
        </pc:picChg>
        <pc:picChg chg="add del mod">
          <ac:chgData name="Loay Fakhir" userId="b38496662fcd9181" providerId="LiveId" clId="{F5C3ACBD-5F08-40DA-8603-0F87BB75B6F0}" dt="2018-12-21T12:35:02.110" v="1637" actId="478"/>
          <ac:picMkLst>
            <pc:docMk/>
            <pc:sldMk cId="2657204880" sldId="273"/>
            <ac:picMk id="4" creationId="{A1729EF8-4198-42B8-A9AD-D789F49E0CB6}"/>
          </ac:picMkLst>
        </pc:picChg>
        <pc:picChg chg="add mod ord">
          <ac:chgData name="Loay Fakhir" userId="b38496662fcd9181" providerId="LiveId" clId="{F5C3ACBD-5F08-40DA-8603-0F87BB75B6F0}" dt="2018-12-21T12:35:32.172" v="1640" actId="26606"/>
          <ac:picMkLst>
            <pc:docMk/>
            <pc:sldMk cId="2657204880" sldId="273"/>
            <ac:picMk id="5" creationId="{0E19B972-C2A4-48AB-B4C3-58BA5C28B4DA}"/>
          </ac:picMkLst>
        </pc:picChg>
      </pc:sldChg>
      <pc:sldChg chg="addSp modSp add ord modTransition">
        <pc:chgData name="Loay Fakhir" userId="b38496662fcd9181" providerId="LiveId" clId="{F5C3ACBD-5F08-40DA-8603-0F87BB75B6F0}" dt="2018-12-30T18:14:07.805" v="8641" actId="166"/>
        <pc:sldMkLst>
          <pc:docMk/>
          <pc:sldMk cId="34586158" sldId="274"/>
        </pc:sldMkLst>
        <pc:spChg chg="mod">
          <ac:chgData name="Loay Fakhir" userId="b38496662fcd9181" providerId="LiveId" clId="{F5C3ACBD-5F08-40DA-8603-0F87BB75B6F0}" dt="2018-12-29T16:38:15.561" v="8565" actId="2711"/>
          <ac:spMkLst>
            <pc:docMk/>
            <pc:sldMk cId="34586158" sldId="274"/>
            <ac:spMk id="2" creationId="{B02257CA-3112-48F0-ADBE-FD2F6647B812}"/>
          </ac:spMkLst>
        </pc:spChg>
        <pc:spChg chg="mod">
          <ac:chgData name="Loay Fakhir" userId="b38496662fcd9181" providerId="LiveId" clId="{F5C3ACBD-5F08-40DA-8603-0F87BB75B6F0}" dt="2018-12-29T16:30:59.866" v="8534" actId="2711"/>
          <ac:spMkLst>
            <pc:docMk/>
            <pc:sldMk cId="34586158" sldId="274"/>
            <ac:spMk id="3" creationId="{9A7999F3-62CB-43AC-A813-3E973C00FFA0}"/>
          </ac:spMkLst>
        </pc:spChg>
        <pc:picChg chg="add mod ord">
          <ac:chgData name="Loay Fakhir" userId="b38496662fcd9181" providerId="LiveId" clId="{F5C3ACBD-5F08-40DA-8603-0F87BB75B6F0}" dt="2018-12-30T18:14:07.805" v="8641" actId="166"/>
          <ac:picMkLst>
            <pc:docMk/>
            <pc:sldMk cId="34586158" sldId="274"/>
            <ac:picMk id="4" creationId="{352595EB-EEE1-45F3-A430-7DD42CF3AAA5}"/>
          </ac:picMkLst>
        </pc:picChg>
        <pc:picChg chg="add mod">
          <ac:chgData name="Loay Fakhir" userId="b38496662fcd9181" providerId="LiveId" clId="{F5C3ACBD-5F08-40DA-8603-0F87BB75B6F0}" dt="2018-12-30T18:13:35.790" v="8637" actId="1076"/>
          <ac:picMkLst>
            <pc:docMk/>
            <pc:sldMk cId="34586158" sldId="274"/>
            <ac:picMk id="5" creationId="{1F07E214-6AC2-4860-BCAE-A77ABF8DBE77}"/>
          </ac:picMkLst>
        </pc:picChg>
      </pc:sldChg>
      <pc:sldChg chg="addSp delSp modSp add ord modTransition">
        <pc:chgData name="Loay Fakhir" userId="b38496662fcd9181" providerId="LiveId" clId="{F5C3ACBD-5F08-40DA-8603-0F87BB75B6F0}" dt="2018-12-30T18:13:55.462" v="8640" actId="166"/>
        <pc:sldMkLst>
          <pc:docMk/>
          <pc:sldMk cId="2463907551" sldId="275"/>
        </pc:sldMkLst>
        <pc:spChg chg="mod">
          <ac:chgData name="Loay Fakhir" userId="b38496662fcd9181" providerId="LiveId" clId="{F5C3ACBD-5F08-40DA-8603-0F87BB75B6F0}" dt="2018-12-29T16:38:23.670" v="8566" actId="2711"/>
          <ac:spMkLst>
            <pc:docMk/>
            <pc:sldMk cId="2463907551" sldId="275"/>
            <ac:spMk id="2" creationId="{B02257CA-3112-48F0-ADBE-FD2F6647B812}"/>
          </ac:spMkLst>
        </pc:spChg>
        <pc:spChg chg="mod">
          <ac:chgData name="Loay Fakhir" userId="b38496662fcd9181" providerId="LiveId" clId="{F5C3ACBD-5F08-40DA-8603-0F87BB75B6F0}" dt="2018-12-29T16:31:15.759" v="8535" actId="2711"/>
          <ac:spMkLst>
            <pc:docMk/>
            <pc:sldMk cId="2463907551" sldId="275"/>
            <ac:spMk id="3" creationId="{9A7999F3-62CB-43AC-A813-3E973C00FFA0}"/>
          </ac:spMkLst>
        </pc:spChg>
        <pc:picChg chg="add mod">
          <ac:chgData name="Loay Fakhir" userId="b38496662fcd9181" providerId="LiveId" clId="{F5C3ACBD-5F08-40DA-8603-0F87BB75B6F0}" dt="2018-12-30T18:13:46.368" v="8639" actId="1076"/>
          <ac:picMkLst>
            <pc:docMk/>
            <pc:sldMk cId="2463907551" sldId="275"/>
            <ac:picMk id="4" creationId="{06DDEECC-DB1C-4B7A-83CE-CFC3D5238452}"/>
          </ac:picMkLst>
        </pc:picChg>
        <pc:picChg chg="del">
          <ac:chgData name="Loay Fakhir" userId="b38496662fcd9181" providerId="LiveId" clId="{F5C3ACBD-5F08-40DA-8603-0F87BB75B6F0}" dt="2018-12-21T12:49:18.131" v="2126" actId="478"/>
          <ac:picMkLst>
            <pc:docMk/>
            <pc:sldMk cId="2463907551" sldId="275"/>
            <ac:picMk id="4" creationId="{352595EB-EEE1-45F3-A430-7DD42CF3AAA5}"/>
          </ac:picMkLst>
        </pc:picChg>
        <pc:picChg chg="add mod ord">
          <ac:chgData name="Loay Fakhir" userId="b38496662fcd9181" providerId="LiveId" clId="{F5C3ACBD-5F08-40DA-8603-0F87BB75B6F0}" dt="2018-12-30T18:13:55.462" v="8640" actId="166"/>
          <ac:picMkLst>
            <pc:docMk/>
            <pc:sldMk cId="2463907551" sldId="275"/>
            <ac:picMk id="5" creationId="{C4900BEF-D4B8-4BE2-84B3-89F3F8FCCFB3}"/>
          </ac:picMkLst>
        </pc:picChg>
      </pc:sldChg>
      <pc:sldChg chg="addSp modSp add ord modTransition">
        <pc:chgData name="Loay Fakhir" userId="b38496662fcd9181" providerId="LiveId" clId="{F5C3ACBD-5F08-40DA-8603-0F87BB75B6F0}" dt="2018-12-30T18:11:24.528" v="8625" actId="1076"/>
        <pc:sldMkLst>
          <pc:docMk/>
          <pc:sldMk cId="134012222" sldId="276"/>
        </pc:sldMkLst>
        <pc:spChg chg="mod">
          <ac:chgData name="Loay Fakhir" userId="b38496662fcd9181" providerId="LiveId" clId="{F5C3ACBD-5F08-40DA-8603-0F87BB75B6F0}" dt="2018-12-29T16:37:17.934" v="8560" actId="2711"/>
          <ac:spMkLst>
            <pc:docMk/>
            <pc:sldMk cId="134012222" sldId="276"/>
            <ac:spMk id="2" creationId="{B02257CA-3112-48F0-ADBE-FD2F6647B812}"/>
          </ac:spMkLst>
        </pc:spChg>
        <pc:spChg chg="mod">
          <ac:chgData name="Loay Fakhir" userId="b38496662fcd9181" providerId="LiveId" clId="{F5C3ACBD-5F08-40DA-8603-0F87BB75B6F0}" dt="2018-12-29T16:29:59.502" v="8529" actId="2711"/>
          <ac:spMkLst>
            <pc:docMk/>
            <pc:sldMk cId="134012222" sldId="276"/>
            <ac:spMk id="3" creationId="{9A7999F3-62CB-43AC-A813-3E973C00FFA0}"/>
          </ac:spMkLst>
        </pc:spChg>
        <pc:picChg chg="add mod">
          <ac:chgData name="Loay Fakhir" userId="b38496662fcd9181" providerId="LiveId" clId="{F5C3ACBD-5F08-40DA-8603-0F87BB75B6F0}" dt="2018-12-30T18:11:24.528" v="8625" actId="1076"/>
          <ac:picMkLst>
            <pc:docMk/>
            <pc:sldMk cId="134012222" sldId="276"/>
            <ac:picMk id="4" creationId="{9AC8FF2B-9074-49DD-8BA4-C9538837D645}"/>
          </ac:picMkLst>
        </pc:picChg>
      </pc:sldChg>
      <pc:sldChg chg="addSp modSp add modTransition">
        <pc:chgData name="Loay Fakhir" userId="b38496662fcd9181" providerId="LiveId" clId="{F5C3ACBD-5F08-40DA-8603-0F87BB75B6F0}" dt="2018-12-22T14:26:39.580" v="6935" actId="20577"/>
        <pc:sldMkLst>
          <pc:docMk/>
          <pc:sldMk cId="3913427594" sldId="277"/>
        </pc:sldMkLst>
        <pc:picChg chg="add mod">
          <ac:chgData name="Loay Fakhir" userId="b38496662fcd9181" providerId="LiveId" clId="{F5C3ACBD-5F08-40DA-8603-0F87BB75B6F0}" dt="2018-12-21T18:44:55.850" v="2644" actId="14100"/>
          <ac:picMkLst>
            <pc:docMk/>
            <pc:sldMk cId="3913427594" sldId="277"/>
            <ac:picMk id="2" creationId="{5DB5B250-F494-47E5-B7F4-C1BC4F6DCF0E}"/>
          </ac:picMkLst>
        </pc:picChg>
        <pc:picChg chg="add mod">
          <ac:chgData name="Loay Fakhir" userId="b38496662fcd9181" providerId="LiveId" clId="{F5C3ACBD-5F08-40DA-8603-0F87BB75B6F0}" dt="2018-12-21T18:44:58.647" v="2645" actId="1076"/>
          <ac:picMkLst>
            <pc:docMk/>
            <pc:sldMk cId="3913427594" sldId="277"/>
            <ac:picMk id="3" creationId="{9AE0C270-5F97-4C9A-A4FB-FED437C05175}"/>
          </ac:picMkLst>
        </pc:picChg>
      </pc:sldChg>
      <pc:sldChg chg="addSp modSp add ord modTransition">
        <pc:chgData name="Loay Fakhir" userId="b38496662fcd9181" providerId="LiveId" clId="{F5C3ACBD-5F08-40DA-8603-0F87BB75B6F0}" dt="2018-12-30T18:11:33.995" v="8627" actId="1076"/>
        <pc:sldMkLst>
          <pc:docMk/>
          <pc:sldMk cId="2782101383" sldId="278"/>
        </pc:sldMkLst>
        <pc:spChg chg="mod">
          <ac:chgData name="Loay Fakhir" userId="b38496662fcd9181" providerId="LiveId" clId="{F5C3ACBD-5F08-40DA-8603-0F87BB75B6F0}" dt="2018-12-29T16:37:28.598" v="8561" actId="2711"/>
          <ac:spMkLst>
            <pc:docMk/>
            <pc:sldMk cId="2782101383" sldId="278"/>
            <ac:spMk id="2" creationId="{B02257CA-3112-48F0-ADBE-FD2F6647B812}"/>
          </ac:spMkLst>
        </pc:spChg>
        <pc:spChg chg="mod">
          <ac:chgData name="Loay Fakhir" userId="b38496662fcd9181" providerId="LiveId" clId="{F5C3ACBD-5F08-40DA-8603-0F87BB75B6F0}" dt="2018-12-29T16:30:13.069" v="8530" actId="2711"/>
          <ac:spMkLst>
            <pc:docMk/>
            <pc:sldMk cId="2782101383" sldId="278"/>
            <ac:spMk id="3" creationId="{9A7999F3-62CB-43AC-A813-3E973C00FFA0}"/>
          </ac:spMkLst>
        </pc:spChg>
        <pc:picChg chg="add mod">
          <ac:chgData name="Loay Fakhir" userId="b38496662fcd9181" providerId="LiveId" clId="{F5C3ACBD-5F08-40DA-8603-0F87BB75B6F0}" dt="2018-12-30T18:11:33.995" v="8627" actId="1076"/>
          <ac:picMkLst>
            <pc:docMk/>
            <pc:sldMk cId="2782101383" sldId="278"/>
            <ac:picMk id="4" creationId="{AFD6EDDD-A712-411A-9622-2C22592399D0}"/>
          </ac:picMkLst>
        </pc:picChg>
      </pc:sldChg>
      <pc:sldChg chg="addSp modSp add modTransition">
        <pc:chgData name="Loay Fakhir" userId="b38496662fcd9181" providerId="LiveId" clId="{F5C3ACBD-5F08-40DA-8603-0F87BB75B6F0}" dt="2018-12-22T14:26:39.580" v="6935" actId="20577"/>
        <pc:sldMkLst>
          <pc:docMk/>
          <pc:sldMk cId="1622294663" sldId="279"/>
        </pc:sldMkLst>
        <pc:picChg chg="add mod">
          <ac:chgData name="Loay Fakhir" userId="b38496662fcd9181" providerId="LiveId" clId="{F5C3ACBD-5F08-40DA-8603-0F87BB75B6F0}" dt="2018-12-21T18:49:58.471" v="2864" actId="1076"/>
          <ac:picMkLst>
            <pc:docMk/>
            <pc:sldMk cId="1622294663" sldId="279"/>
            <ac:picMk id="2" creationId="{E4AAD59D-A21A-435C-AC06-A890C159518C}"/>
          </ac:picMkLst>
        </pc:picChg>
        <pc:picChg chg="add mod">
          <ac:chgData name="Loay Fakhir" userId="b38496662fcd9181" providerId="LiveId" clId="{F5C3ACBD-5F08-40DA-8603-0F87BB75B6F0}" dt="2018-12-21T18:50:14.267" v="2867" actId="14100"/>
          <ac:picMkLst>
            <pc:docMk/>
            <pc:sldMk cId="1622294663" sldId="279"/>
            <ac:picMk id="3" creationId="{D6969399-0985-436D-A587-7E16A9AAA74D}"/>
          </ac:picMkLst>
        </pc:picChg>
      </pc:sldChg>
      <pc:sldChg chg="addSp modSp add ord modTransition modNotesTx">
        <pc:chgData name="Loay Fakhir" userId="b38496662fcd9181" providerId="LiveId" clId="{F5C3ACBD-5F08-40DA-8603-0F87BB75B6F0}" dt="2018-12-30T18:11:56.784" v="8629" actId="1076"/>
        <pc:sldMkLst>
          <pc:docMk/>
          <pc:sldMk cId="1641726345" sldId="280"/>
        </pc:sldMkLst>
        <pc:spChg chg="mod">
          <ac:chgData name="Loay Fakhir" userId="b38496662fcd9181" providerId="LiveId" clId="{F5C3ACBD-5F08-40DA-8603-0F87BB75B6F0}" dt="2018-12-29T16:37:37.582" v="8562" actId="2711"/>
          <ac:spMkLst>
            <pc:docMk/>
            <pc:sldMk cId="1641726345" sldId="280"/>
            <ac:spMk id="2" creationId="{B02257CA-3112-48F0-ADBE-FD2F6647B812}"/>
          </ac:spMkLst>
        </pc:spChg>
        <pc:spChg chg="mod">
          <ac:chgData name="Loay Fakhir" userId="b38496662fcd9181" providerId="LiveId" clId="{F5C3ACBD-5F08-40DA-8603-0F87BB75B6F0}" dt="2018-12-29T16:30:30.703" v="8531" actId="2711"/>
          <ac:spMkLst>
            <pc:docMk/>
            <pc:sldMk cId="1641726345" sldId="280"/>
            <ac:spMk id="3" creationId="{9A7999F3-62CB-43AC-A813-3E973C00FFA0}"/>
          </ac:spMkLst>
        </pc:spChg>
        <pc:picChg chg="add mod">
          <ac:chgData name="Loay Fakhir" userId="b38496662fcd9181" providerId="LiveId" clId="{F5C3ACBD-5F08-40DA-8603-0F87BB75B6F0}" dt="2018-12-30T18:11:56.784" v="8629" actId="1076"/>
          <ac:picMkLst>
            <pc:docMk/>
            <pc:sldMk cId="1641726345" sldId="280"/>
            <ac:picMk id="4" creationId="{2BFC88C9-3FB9-4D8D-97B3-72545A466D2D}"/>
          </ac:picMkLst>
        </pc:picChg>
      </pc:sldChg>
      <pc:sldChg chg="addSp modSp add mod modTransition setBg">
        <pc:chgData name="Loay Fakhir" userId="b38496662fcd9181" providerId="LiveId" clId="{F5C3ACBD-5F08-40DA-8603-0F87BB75B6F0}" dt="2018-12-30T18:12:20.218" v="8631" actId="1076"/>
        <pc:sldMkLst>
          <pc:docMk/>
          <pc:sldMk cId="1390629988" sldId="281"/>
        </pc:sldMkLst>
        <pc:spChg chg="add">
          <ac:chgData name="Loay Fakhir" userId="b38496662fcd9181" providerId="LiveId" clId="{F5C3ACBD-5F08-40DA-8603-0F87BB75B6F0}" dt="2018-12-21T19:00:30.898" v="3186" actId="26606"/>
          <ac:spMkLst>
            <pc:docMk/>
            <pc:sldMk cId="1390629988" sldId="281"/>
            <ac:spMk id="7" creationId="{52B1435E-BAB8-43AB-AF6A-C15D437DCB1B}"/>
          </ac:spMkLst>
        </pc:spChg>
        <pc:picChg chg="add mod modCrop">
          <ac:chgData name="Loay Fakhir" userId="b38496662fcd9181" providerId="LiveId" clId="{F5C3ACBD-5F08-40DA-8603-0F87BB75B6F0}" dt="2018-12-21T19:00:30.898" v="3186" actId="26606"/>
          <ac:picMkLst>
            <pc:docMk/>
            <pc:sldMk cId="1390629988" sldId="281"/>
            <ac:picMk id="2" creationId="{0D49C9E7-5EC4-416E-9A6E-BE5CF68BF82E}"/>
          </ac:picMkLst>
        </pc:picChg>
        <pc:picChg chg="add mod">
          <ac:chgData name="Loay Fakhir" userId="b38496662fcd9181" providerId="LiveId" clId="{F5C3ACBD-5F08-40DA-8603-0F87BB75B6F0}" dt="2018-12-30T18:12:20.218" v="8631" actId="1076"/>
          <ac:picMkLst>
            <pc:docMk/>
            <pc:sldMk cId="1390629988" sldId="281"/>
            <ac:picMk id="3" creationId="{CFCEEB92-D6B6-4E8D-8797-4F4B6526BE2B}"/>
          </ac:picMkLst>
        </pc:picChg>
      </pc:sldChg>
      <pc:sldChg chg="addSp modSp add ord modTransition">
        <pc:chgData name="Loay Fakhir" userId="b38496662fcd9181" providerId="LiveId" clId="{F5C3ACBD-5F08-40DA-8603-0F87BB75B6F0}" dt="2018-12-30T18:12:31.687" v="8633" actId="1076"/>
        <pc:sldMkLst>
          <pc:docMk/>
          <pc:sldMk cId="39947144" sldId="282"/>
        </pc:sldMkLst>
        <pc:spChg chg="mod">
          <ac:chgData name="Loay Fakhir" userId="b38496662fcd9181" providerId="LiveId" clId="{F5C3ACBD-5F08-40DA-8603-0F87BB75B6F0}" dt="2018-12-29T16:37:57.327" v="8563" actId="2711"/>
          <ac:spMkLst>
            <pc:docMk/>
            <pc:sldMk cId="39947144" sldId="282"/>
            <ac:spMk id="2" creationId="{B02257CA-3112-48F0-ADBE-FD2F6647B812}"/>
          </ac:spMkLst>
        </pc:spChg>
        <pc:spChg chg="mod">
          <ac:chgData name="Loay Fakhir" userId="b38496662fcd9181" providerId="LiveId" clId="{F5C3ACBD-5F08-40DA-8603-0F87BB75B6F0}" dt="2018-12-29T16:30:40.516" v="8532" actId="2711"/>
          <ac:spMkLst>
            <pc:docMk/>
            <pc:sldMk cId="39947144" sldId="282"/>
            <ac:spMk id="3" creationId="{9A7999F3-62CB-43AC-A813-3E973C00FFA0}"/>
          </ac:spMkLst>
        </pc:spChg>
        <pc:picChg chg="add mod">
          <ac:chgData name="Loay Fakhir" userId="b38496662fcd9181" providerId="LiveId" clId="{F5C3ACBD-5F08-40DA-8603-0F87BB75B6F0}" dt="2018-12-30T18:12:31.687" v="8633" actId="1076"/>
          <ac:picMkLst>
            <pc:docMk/>
            <pc:sldMk cId="39947144" sldId="282"/>
            <ac:picMk id="4" creationId="{E0378411-E3DE-4976-86EE-D376175341F6}"/>
          </ac:picMkLst>
        </pc:picChg>
      </pc:sldChg>
      <pc:sldChg chg="addSp modSp add modTransition">
        <pc:chgData name="Loay Fakhir" userId="b38496662fcd9181" providerId="LiveId" clId="{F5C3ACBD-5F08-40DA-8603-0F87BB75B6F0}" dt="2018-12-30T18:12:41.435" v="8635" actId="1076"/>
        <pc:sldMkLst>
          <pc:docMk/>
          <pc:sldMk cId="3627426333" sldId="283"/>
        </pc:sldMkLst>
        <pc:spChg chg="mod">
          <ac:chgData name="Loay Fakhir" userId="b38496662fcd9181" providerId="LiveId" clId="{F5C3ACBD-5F08-40DA-8603-0F87BB75B6F0}" dt="2018-12-29T16:38:04.796" v="8564" actId="2711"/>
          <ac:spMkLst>
            <pc:docMk/>
            <pc:sldMk cId="3627426333" sldId="283"/>
            <ac:spMk id="2" creationId="{B02257CA-3112-48F0-ADBE-FD2F6647B812}"/>
          </ac:spMkLst>
        </pc:spChg>
        <pc:spChg chg="mod">
          <ac:chgData name="Loay Fakhir" userId="b38496662fcd9181" providerId="LiveId" clId="{F5C3ACBD-5F08-40DA-8603-0F87BB75B6F0}" dt="2018-12-29T16:30:52.367" v="8533" actId="2711"/>
          <ac:spMkLst>
            <pc:docMk/>
            <pc:sldMk cId="3627426333" sldId="283"/>
            <ac:spMk id="3" creationId="{9A7999F3-62CB-43AC-A813-3E973C00FFA0}"/>
          </ac:spMkLst>
        </pc:spChg>
        <pc:picChg chg="add mod">
          <ac:chgData name="Loay Fakhir" userId="b38496662fcd9181" providerId="LiveId" clId="{F5C3ACBD-5F08-40DA-8603-0F87BB75B6F0}" dt="2018-12-30T18:12:41.435" v="8635" actId="1076"/>
          <ac:picMkLst>
            <pc:docMk/>
            <pc:sldMk cId="3627426333" sldId="283"/>
            <ac:picMk id="4" creationId="{DDA026DC-A9BB-48AD-A990-32B14997B430}"/>
          </ac:picMkLst>
        </pc:picChg>
      </pc:sldChg>
      <pc:sldChg chg="addSp modSp add modTransition">
        <pc:chgData name="Loay Fakhir" userId="b38496662fcd9181" providerId="LiveId" clId="{F5C3ACBD-5F08-40DA-8603-0F87BB75B6F0}" dt="2018-12-30T18:18:57.895" v="8654" actId="166"/>
        <pc:sldMkLst>
          <pc:docMk/>
          <pc:sldMk cId="3715075815" sldId="284"/>
        </pc:sldMkLst>
        <pc:spChg chg="mod">
          <ac:chgData name="Loay Fakhir" userId="b38496662fcd9181" providerId="LiveId" clId="{F5C3ACBD-5F08-40DA-8603-0F87BB75B6F0}" dt="2018-12-29T16:38:31.889" v="8567" actId="2711"/>
          <ac:spMkLst>
            <pc:docMk/>
            <pc:sldMk cId="3715075815" sldId="284"/>
            <ac:spMk id="2" creationId="{B02257CA-3112-48F0-ADBE-FD2F6647B812}"/>
          </ac:spMkLst>
        </pc:spChg>
        <pc:spChg chg="mod">
          <ac:chgData name="Loay Fakhir" userId="b38496662fcd9181" providerId="LiveId" clId="{F5C3ACBD-5F08-40DA-8603-0F87BB75B6F0}" dt="2018-12-29T16:31:25.509" v="8536" actId="2711"/>
          <ac:spMkLst>
            <pc:docMk/>
            <pc:sldMk cId="3715075815" sldId="284"/>
            <ac:spMk id="3" creationId="{9A7999F3-62CB-43AC-A813-3E973C00FFA0}"/>
          </ac:spMkLst>
        </pc:spChg>
        <pc:picChg chg="add mod ord modCrop">
          <ac:chgData name="Loay Fakhir" userId="b38496662fcd9181" providerId="LiveId" clId="{F5C3ACBD-5F08-40DA-8603-0F87BB75B6F0}" dt="2018-12-30T18:18:57.895" v="8654" actId="166"/>
          <ac:picMkLst>
            <pc:docMk/>
            <pc:sldMk cId="3715075815" sldId="284"/>
            <ac:picMk id="4" creationId="{582AE8D1-E372-4CEE-9940-4B4E5B439D13}"/>
          </ac:picMkLst>
        </pc:picChg>
        <pc:picChg chg="add mod">
          <ac:chgData name="Loay Fakhir" userId="b38496662fcd9181" providerId="LiveId" clId="{F5C3ACBD-5F08-40DA-8603-0F87BB75B6F0}" dt="2018-12-30T18:18:50.614" v="8653" actId="1035"/>
          <ac:picMkLst>
            <pc:docMk/>
            <pc:sldMk cId="3715075815" sldId="284"/>
            <ac:picMk id="5" creationId="{042FB3F4-A6BA-4F63-A8AA-09C157284269}"/>
          </ac:picMkLst>
        </pc:picChg>
      </pc:sldChg>
      <pc:sldChg chg="addSp modSp add mod modTransition setBg">
        <pc:chgData name="Loay Fakhir" userId="b38496662fcd9181" providerId="LiveId" clId="{F5C3ACBD-5F08-40DA-8603-0F87BB75B6F0}" dt="2018-12-22T14:26:39.580" v="6935" actId="20577"/>
        <pc:sldMkLst>
          <pc:docMk/>
          <pc:sldMk cId="2094872218" sldId="285"/>
        </pc:sldMkLst>
        <pc:spChg chg="add">
          <ac:chgData name="Loay Fakhir" userId="b38496662fcd9181" providerId="LiveId" clId="{F5C3ACBD-5F08-40DA-8603-0F87BB75B6F0}" dt="2018-12-22T07:43:11.952" v="4025" actId="26606"/>
          <ac:spMkLst>
            <pc:docMk/>
            <pc:sldMk cId="2094872218" sldId="285"/>
            <ac:spMk id="7" creationId="{B0487C8F-7D6C-4EAF-A9A5-45D8E94FC2C9}"/>
          </ac:spMkLst>
        </pc:spChg>
        <pc:spChg chg="add">
          <ac:chgData name="Loay Fakhir" userId="b38496662fcd9181" providerId="LiveId" clId="{F5C3ACBD-5F08-40DA-8603-0F87BB75B6F0}" dt="2018-12-22T07:43:11.952" v="4025" actId="26606"/>
          <ac:spMkLst>
            <pc:docMk/>
            <pc:sldMk cId="2094872218" sldId="285"/>
            <ac:spMk id="9" creationId="{1578DA0F-394A-417D-892B-8253831A2587}"/>
          </ac:spMkLst>
        </pc:spChg>
        <pc:picChg chg="add mod">
          <ac:chgData name="Loay Fakhir" userId="b38496662fcd9181" providerId="LiveId" clId="{F5C3ACBD-5F08-40DA-8603-0F87BB75B6F0}" dt="2018-12-22T07:43:11.952" v="4025" actId="26606"/>
          <ac:picMkLst>
            <pc:docMk/>
            <pc:sldMk cId="2094872218" sldId="285"/>
            <ac:picMk id="2" creationId="{20CAC7C5-1EBC-40F0-B4D2-374EE3D9AA22}"/>
          </ac:picMkLst>
        </pc:picChg>
      </pc:sldChg>
      <pc:sldChg chg="addSp modSp add ord modTransition">
        <pc:chgData name="Loay Fakhir" userId="b38496662fcd9181" providerId="LiveId" clId="{F5C3ACBD-5F08-40DA-8603-0F87BB75B6F0}" dt="2018-12-30T18:19:24.941" v="8656" actId="1076"/>
        <pc:sldMkLst>
          <pc:docMk/>
          <pc:sldMk cId="181662510" sldId="286"/>
        </pc:sldMkLst>
        <pc:spChg chg="mod">
          <ac:chgData name="Loay Fakhir" userId="b38496662fcd9181" providerId="LiveId" clId="{F5C3ACBD-5F08-40DA-8603-0F87BB75B6F0}" dt="2018-12-29T16:38:42.388" v="8568" actId="2711"/>
          <ac:spMkLst>
            <pc:docMk/>
            <pc:sldMk cId="181662510" sldId="286"/>
            <ac:spMk id="2" creationId="{B02257CA-3112-48F0-ADBE-FD2F6647B812}"/>
          </ac:spMkLst>
        </pc:spChg>
        <pc:spChg chg="mod">
          <ac:chgData name="Loay Fakhir" userId="b38496662fcd9181" providerId="LiveId" clId="{F5C3ACBD-5F08-40DA-8603-0F87BB75B6F0}" dt="2018-12-29T16:31:36.303" v="8537" actId="2711"/>
          <ac:spMkLst>
            <pc:docMk/>
            <pc:sldMk cId="181662510" sldId="286"/>
            <ac:spMk id="3" creationId="{9A7999F3-62CB-43AC-A813-3E973C00FFA0}"/>
          </ac:spMkLst>
        </pc:spChg>
        <pc:picChg chg="add mod">
          <ac:chgData name="Loay Fakhir" userId="b38496662fcd9181" providerId="LiveId" clId="{F5C3ACBD-5F08-40DA-8603-0F87BB75B6F0}" dt="2018-12-30T18:19:24.941" v="8656" actId="1076"/>
          <ac:picMkLst>
            <pc:docMk/>
            <pc:sldMk cId="181662510" sldId="286"/>
            <ac:picMk id="4" creationId="{8741EFCB-1221-494C-BD6F-EEC3B71FA805}"/>
          </ac:picMkLst>
        </pc:picChg>
      </pc:sldChg>
      <pc:sldChg chg="addSp modSp add ord modTransition modNotesTx">
        <pc:chgData name="Loay Fakhir" userId="b38496662fcd9181" providerId="LiveId" clId="{F5C3ACBD-5F08-40DA-8603-0F87BB75B6F0}" dt="2018-12-30T18:20:33.033" v="8661" actId="166"/>
        <pc:sldMkLst>
          <pc:docMk/>
          <pc:sldMk cId="2315408718" sldId="287"/>
        </pc:sldMkLst>
        <pc:spChg chg="mod">
          <ac:chgData name="Loay Fakhir" userId="b38496662fcd9181" providerId="LiveId" clId="{F5C3ACBD-5F08-40DA-8603-0F87BB75B6F0}" dt="2018-12-29T16:38:50.376" v="8569" actId="2711"/>
          <ac:spMkLst>
            <pc:docMk/>
            <pc:sldMk cId="2315408718" sldId="287"/>
            <ac:spMk id="2" creationId="{B02257CA-3112-48F0-ADBE-FD2F6647B812}"/>
          </ac:spMkLst>
        </pc:spChg>
        <pc:spChg chg="mod">
          <ac:chgData name="Loay Fakhir" userId="b38496662fcd9181" providerId="LiveId" clId="{F5C3ACBD-5F08-40DA-8603-0F87BB75B6F0}" dt="2018-12-29T16:31:45.850" v="8538" actId="2711"/>
          <ac:spMkLst>
            <pc:docMk/>
            <pc:sldMk cId="2315408718" sldId="287"/>
            <ac:spMk id="3" creationId="{9A7999F3-62CB-43AC-A813-3E973C00FFA0}"/>
          </ac:spMkLst>
        </pc:spChg>
        <pc:picChg chg="add mod ord">
          <ac:chgData name="Loay Fakhir" userId="b38496662fcd9181" providerId="LiveId" clId="{F5C3ACBD-5F08-40DA-8603-0F87BB75B6F0}" dt="2018-12-30T18:20:33.033" v="8661" actId="166"/>
          <ac:picMkLst>
            <pc:docMk/>
            <pc:sldMk cId="2315408718" sldId="287"/>
            <ac:picMk id="4" creationId="{8ACB7A52-212D-4B7F-BD3A-6318944F4D91}"/>
          </ac:picMkLst>
        </pc:picChg>
        <pc:picChg chg="add mod">
          <ac:chgData name="Loay Fakhir" userId="b38496662fcd9181" providerId="LiveId" clId="{F5C3ACBD-5F08-40DA-8603-0F87BB75B6F0}" dt="2018-12-30T18:20:25.423" v="8660" actId="1076"/>
          <ac:picMkLst>
            <pc:docMk/>
            <pc:sldMk cId="2315408718" sldId="287"/>
            <ac:picMk id="5" creationId="{2CB9AC68-6FC6-4FF8-B8B6-FF0FBBA10CB2}"/>
          </ac:picMkLst>
        </pc:picChg>
      </pc:sldChg>
      <pc:sldChg chg="addSp delSp modSp add modTransition">
        <pc:chgData name="Loay Fakhir" userId="b38496662fcd9181" providerId="LiveId" clId="{F5C3ACBD-5F08-40DA-8603-0F87BB75B6F0}" dt="2018-12-30T18:20:48.751" v="8664" actId="171"/>
        <pc:sldMkLst>
          <pc:docMk/>
          <pc:sldMk cId="3561901649" sldId="288"/>
        </pc:sldMkLst>
        <pc:spChg chg="mod">
          <ac:chgData name="Loay Fakhir" userId="b38496662fcd9181" providerId="LiveId" clId="{F5C3ACBD-5F08-40DA-8603-0F87BB75B6F0}" dt="2018-12-29T16:39:02.009" v="8570" actId="2711"/>
          <ac:spMkLst>
            <pc:docMk/>
            <pc:sldMk cId="3561901649" sldId="288"/>
            <ac:spMk id="2" creationId="{B02257CA-3112-48F0-ADBE-FD2F6647B812}"/>
          </ac:spMkLst>
        </pc:spChg>
        <pc:spChg chg="mod">
          <ac:chgData name="Loay Fakhir" userId="b38496662fcd9181" providerId="LiveId" clId="{F5C3ACBD-5F08-40DA-8603-0F87BB75B6F0}" dt="2018-12-29T16:31:56.631" v="8539" actId="2711"/>
          <ac:spMkLst>
            <pc:docMk/>
            <pc:sldMk cId="3561901649" sldId="288"/>
            <ac:spMk id="3" creationId="{9A7999F3-62CB-43AC-A813-3E973C00FFA0}"/>
          </ac:spMkLst>
        </pc:spChg>
        <pc:picChg chg="del">
          <ac:chgData name="Loay Fakhir" userId="b38496662fcd9181" providerId="LiveId" clId="{F5C3ACBD-5F08-40DA-8603-0F87BB75B6F0}" dt="2018-12-22T08:22:15.086" v="4956" actId="478"/>
          <ac:picMkLst>
            <pc:docMk/>
            <pc:sldMk cId="3561901649" sldId="288"/>
            <ac:picMk id="4" creationId="{8ACB7A52-212D-4B7F-BD3A-6318944F4D91}"/>
          </ac:picMkLst>
        </pc:picChg>
        <pc:picChg chg="add mod ord">
          <ac:chgData name="Loay Fakhir" userId="b38496662fcd9181" providerId="LiveId" clId="{F5C3ACBD-5F08-40DA-8603-0F87BB75B6F0}" dt="2018-12-30T18:20:48.751" v="8664" actId="171"/>
          <ac:picMkLst>
            <pc:docMk/>
            <pc:sldMk cId="3561901649" sldId="288"/>
            <ac:picMk id="4" creationId="{DC9DB34E-73D2-43C1-8C64-63188B06F135}"/>
          </ac:picMkLst>
        </pc:picChg>
        <pc:picChg chg="add mod">
          <ac:chgData name="Loay Fakhir" userId="b38496662fcd9181" providerId="LiveId" clId="{F5C3ACBD-5F08-40DA-8603-0F87BB75B6F0}" dt="2018-12-22T08:35:53.179" v="5344" actId="1036"/>
          <ac:picMkLst>
            <pc:docMk/>
            <pc:sldMk cId="3561901649" sldId="288"/>
            <ac:picMk id="5" creationId="{F4D83E99-2683-4A21-9D09-BABB8392A552}"/>
          </ac:picMkLst>
        </pc:picChg>
      </pc:sldChg>
      <pc:sldChg chg="modSp add ord modTransition">
        <pc:chgData name="Loay Fakhir" userId="b38496662fcd9181" providerId="LiveId" clId="{F5C3ACBD-5F08-40DA-8603-0F87BB75B6F0}" dt="2018-12-29T16:34:14.695" v="8548" actId="2711"/>
        <pc:sldMkLst>
          <pc:docMk/>
          <pc:sldMk cId="2013265673" sldId="289"/>
        </pc:sldMkLst>
        <pc:spChg chg="mod">
          <ac:chgData name="Loay Fakhir" userId="b38496662fcd9181" providerId="LiveId" clId="{F5C3ACBD-5F08-40DA-8603-0F87BB75B6F0}" dt="2018-12-29T16:34:14.695" v="8548" actId="2711"/>
          <ac:spMkLst>
            <pc:docMk/>
            <pc:sldMk cId="2013265673" sldId="289"/>
            <ac:spMk id="2" creationId="{D41CCFA5-0060-458C-B71F-6B9300AF1A1D}"/>
          </ac:spMkLst>
        </pc:spChg>
        <pc:spChg chg="mod">
          <ac:chgData name="Loay Fakhir" userId="b38496662fcd9181" providerId="LiveId" clId="{F5C3ACBD-5F08-40DA-8603-0F87BB75B6F0}" dt="2018-12-29T16:33:38.692" v="8545" actId="2711"/>
          <ac:spMkLst>
            <pc:docMk/>
            <pc:sldMk cId="2013265673" sldId="289"/>
            <ac:spMk id="3" creationId="{6F5280C4-9BA0-41E5-B6E5-6CD6F44424FF}"/>
          </ac:spMkLst>
        </pc:spChg>
      </pc:sldChg>
      <pc:sldChg chg="addSp delSp modSp add mod modTransition setBg">
        <pc:chgData name="Loay Fakhir" userId="b38496662fcd9181" providerId="LiveId" clId="{F5C3ACBD-5F08-40DA-8603-0F87BB75B6F0}" dt="2018-12-30T18:19:48.800" v="8658" actId="1076"/>
        <pc:sldMkLst>
          <pc:docMk/>
          <pc:sldMk cId="2041192882" sldId="290"/>
        </pc:sldMkLst>
        <pc:spChg chg="add">
          <ac:chgData name="Loay Fakhir" userId="b38496662fcd9181" providerId="LiveId" clId="{F5C3ACBD-5F08-40DA-8603-0F87BB75B6F0}" dt="2018-12-22T08:47:05.391" v="5809" actId="26606"/>
          <ac:spMkLst>
            <pc:docMk/>
            <pc:sldMk cId="2041192882" sldId="290"/>
            <ac:spMk id="8" creationId="{52B1435E-BAB8-43AB-AF6A-C15D437DCB1B}"/>
          </ac:spMkLst>
        </pc:spChg>
        <pc:picChg chg="add del mod">
          <ac:chgData name="Loay Fakhir" userId="b38496662fcd9181" providerId="LiveId" clId="{F5C3ACBD-5F08-40DA-8603-0F87BB75B6F0}" dt="2018-12-22T08:46:34.540" v="5807" actId="478"/>
          <ac:picMkLst>
            <pc:docMk/>
            <pc:sldMk cId="2041192882" sldId="290"/>
            <ac:picMk id="2" creationId="{21A48FF8-F635-466A-8A09-CB9F84DD12EF}"/>
          </ac:picMkLst>
        </pc:picChg>
        <pc:picChg chg="add mod">
          <ac:chgData name="Loay Fakhir" userId="b38496662fcd9181" providerId="LiveId" clId="{F5C3ACBD-5F08-40DA-8603-0F87BB75B6F0}" dt="2018-12-30T18:19:48.800" v="8658" actId="1076"/>
          <ac:picMkLst>
            <pc:docMk/>
            <pc:sldMk cId="2041192882" sldId="290"/>
            <ac:picMk id="2" creationId="{7E942DC2-3573-4777-9C4C-EA9DCEA142D9}"/>
          </ac:picMkLst>
        </pc:picChg>
        <pc:picChg chg="add mod">
          <ac:chgData name="Loay Fakhir" userId="b38496662fcd9181" providerId="LiveId" clId="{F5C3ACBD-5F08-40DA-8603-0F87BB75B6F0}" dt="2018-12-22T08:47:05.391" v="5809" actId="26606"/>
          <ac:picMkLst>
            <pc:docMk/>
            <pc:sldMk cId="2041192882" sldId="290"/>
            <ac:picMk id="3" creationId="{B2ACC35C-A54A-4D41-A4A5-82A595AB263D}"/>
          </ac:picMkLst>
        </pc:picChg>
      </pc:sldChg>
      <pc:sldChg chg="modSp add modTransition">
        <pc:chgData name="Loay Fakhir" userId="b38496662fcd9181" providerId="LiveId" clId="{F5C3ACBD-5F08-40DA-8603-0F87BB75B6F0}" dt="2018-12-29T16:39:09.994" v="8571" actId="2711"/>
        <pc:sldMkLst>
          <pc:docMk/>
          <pc:sldMk cId="2135698107" sldId="291"/>
        </pc:sldMkLst>
        <pc:spChg chg="mod">
          <ac:chgData name="Loay Fakhir" userId="b38496662fcd9181" providerId="LiveId" clId="{F5C3ACBD-5F08-40DA-8603-0F87BB75B6F0}" dt="2018-12-29T16:39:09.994" v="8571" actId="2711"/>
          <ac:spMkLst>
            <pc:docMk/>
            <pc:sldMk cId="2135698107" sldId="291"/>
            <ac:spMk id="2" creationId="{B95BC880-713C-4916-8AE4-1C67A1E36CFD}"/>
          </ac:spMkLst>
        </pc:spChg>
        <pc:spChg chg="mod">
          <ac:chgData name="Loay Fakhir" userId="b38496662fcd9181" providerId="LiveId" clId="{F5C3ACBD-5F08-40DA-8603-0F87BB75B6F0}" dt="2018-12-29T16:32:32.802" v="8540" actId="2711"/>
          <ac:spMkLst>
            <pc:docMk/>
            <pc:sldMk cId="2135698107" sldId="291"/>
            <ac:spMk id="3" creationId="{9C3D86D1-02A6-439E-B68F-E8BB88BA1436}"/>
          </ac:spMkLst>
        </pc:spChg>
      </pc:sldChg>
      <pc:sldChg chg="modSp add modTransition">
        <pc:chgData name="Loay Fakhir" userId="b38496662fcd9181" providerId="LiveId" clId="{F5C3ACBD-5F08-40DA-8603-0F87BB75B6F0}" dt="2018-12-29T16:39:17.887" v="8572" actId="2711"/>
        <pc:sldMkLst>
          <pc:docMk/>
          <pc:sldMk cId="2167392436" sldId="292"/>
        </pc:sldMkLst>
        <pc:spChg chg="mod">
          <ac:chgData name="Loay Fakhir" userId="b38496662fcd9181" providerId="LiveId" clId="{F5C3ACBD-5F08-40DA-8603-0F87BB75B6F0}" dt="2018-12-29T16:39:17.887" v="8572" actId="2711"/>
          <ac:spMkLst>
            <pc:docMk/>
            <pc:sldMk cId="2167392436" sldId="292"/>
            <ac:spMk id="2" creationId="{4DCBEBDB-2DC8-433B-89E5-C12D566D5A4F}"/>
          </ac:spMkLst>
        </pc:spChg>
        <pc:spChg chg="mod">
          <ac:chgData name="Loay Fakhir" userId="b38496662fcd9181" providerId="LiveId" clId="{F5C3ACBD-5F08-40DA-8603-0F87BB75B6F0}" dt="2018-12-29T16:32:51.067" v="8541" actId="2711"/>
          <ac:spMkLst>
            <pc:docMk/>
            <pc:sldMk cId="2167392436" sldId="292"/>
            <ac:spMk id="3" creationId="{00B1A6D6-FEBE-41B2-87D9-7CBBF63A6F75}"/>
          </ac:spMkLst>
        </pc:spChg>
      </pc:sldChg>
      <pc:sldChg chg="modSp add modTransition">
        <pc:chgData name="Loay Fakhir" userId="b38496662fcd9181" providerId="LiveId" clId="{F5C3ACBD-5F08-40DA-8603-0F87BB75B6F0}" dt="2018-12-29T16:34:00.976" v="8547" actId="2711"/>
        <pc:sldMkLst>
          <pc:docMk/>
          <pc:sldMk cId="3651828723" sldId="293"/>
        </pc:sldMkLst>
        <pc:spChg chg="mod">
          <ac:chgData name="Loay Fakhir" userId="b38496662fcd9181" providerId="LiveId" clId="{F5C3ACBD-5F08-40DA-8603-0F87BB75B6F0}" dt="2018-12-29T16:34:00.976" v="8547" actId="2711"/>
          <ac:spMkLst>
            <pc:docMk/>
            <pc:sldMk cId="3651828723" sldId="293"/>
            <ac:spMk id="2" creationId="{89707F7A-D18F-47EE-AF88-DECE7E19CEB9}"/>
          </ac:spMkLst>
        </pc:spChg>
        <pc:spChg chg="mod">
          <ac:chgData name="Loay Fakhir" userId="b38496662fcd9181" providerId="LiveId" clId="{F5C3ACBD-5F08-40DA-8603-0F87BB75B6F0}" dt="2018-12-29T16:33:48.302" v="8546" actId="2711"/>
          <ac:spMkLst>
            <pc:docMk/>
            <pc:sldMk cId="3651828723" sldId="293"/>
            <ac:spMk id="3" creationId="{F0085869-6AB0-406C-B529-ABDE605ED27C}"/>
          </ac:spMkLst>
        </pc:spChg>
      </pc:sldChg>
      <pc:sldChg chg="modSp add modTransition modNotesTx">
        <pc:chgData name="Loay Fakhir" userId="b38496662fcd9181" providerId="LiveId" clId="{F5C3ACBD-5F08-40DA-8603-0F87BB75B6F0}" dt="2018-12-29T16:39:25.684" v="8573" actId="2711"/>
        <pc:sldMkLst>
          <pc:docMk/>
          <pc:sldMk cId="2767743740" sldId="294"/>
        </pc:sldMkLst>
        <pc:spChg chg="mod">
          <ac:chgData name="Loay Fakhir" userId="b38496662fcd9181" providerId="LiveId" clId="{F5C3ACBD-5F08-40DA-8603-0F87BB75B6F0}" dt="2018-12-29T16:39:25.684" v="8573" actId="2711"/>
          <ac:spMkLst>
            <pc:docMk/>
            <pc:sldMk cId="2767743740" sldId="294"/>
            <ac:spMk id="2" creationId="{4DCBEBDB-2DC8-433B-89E5-C12D566D5A4F}"/>
          </ac:spMkLst>
        </pc:spChg>
        <pc:spChg chg="mod">
          <ac:chgData name="Loay Fakhir" userId="b38496662fcd9181" providerId="LiveId" clId="{F5C3ACBD-5F08-40DA-8603-0F87BB75B6F0}" dt="2018-12-29T16:33:03.865" v="8542" actId="2711"/>
          <ac:spMkLst>
            <pc:docMk/>
            <pc:sldMk cId="2767743740" sldId="294"/>
            <ac:spMk id="3" creationId="{00B1A6D6-FEBE-41B2-87D9-7CBBF63A6F75}"/>
          </ac:spMkLst>
        </pc:spChg>
      </pc:sldChg>
      <pc:sldChg chg="modSp add modAnim modNotesTx">
        <pc:chgData name="Loay Fakhir" userId="b38496662fcd9181" providerId="LiveId" clId="{F5C3ACBD-5F08-40DA-8603-0F87BB75B6F0}" dt="2018-12-29T16:39:34.215" v="8574" actId="2711"/>
        <pc:sldMkLst>
          <pc:docMk/>
          <pc:sldMk cId="3007336881" sldId="295"/>
        </pc:sldMkLst>
        <pc:spChg chg="mod">
          <ac:chgData name="Loay Fakhir" userId="b38496662fcd9181" providerId="LiveId" clId="{F5C3ACBD-5F08-40DA-8603-0F87BB75B6F0}" dt="2018-12-29T16:39:34.215" v="8574" actId="2711"/>
          <ac:spMkLst>
            <pc:docMk/>
            <pc:sldMk cId="3007336881" sldId="295"/>
            <ac:spMk id="2" creationId="{4DCBEBDB-2DC8-433B-89E5-C12D566D5A4F}"/>
          </ac:spMkLst>
        </pc:spChg>
        <pc:spChg chg="mod">
          <ac:chgData name="Loay Fakhir" userId="b38496662fcd9181" providerId="LiveId" clId="{F5C3ACBD-5F08-40DA-8603-0F87BB75B6F0}" dt="2018-12-29T16:33:15.865" v="8543" actId="2711"/>
          <ac:spMkLst>
            <pc:docMk/>
            <pc:sldMk cId="3007336881" sldId="295"/>
            <ac:spMk id="3" creationId="{00B1A6D6-FEBE-41B2-87D9-7CBBF63A6F75}"/>
          </ac:spMkLst>
        </pc:spChg>
      </pc:sldChg>
      <pc:sldChg chg="modSp add modAnim">
        <pc:chgData name="Loay Fakhir" userId="b38496662fcd9181" providerId="LiveId" clId="{F5C3ACBD-5F08-40DA-8603-0F87BB75B6F0}" dt="2018-12-29T16:39:43.652" v="8575" actId="2711"/>
        <pc:sldMkLst>
          <pc:docMk/>
          <pc:sldMk cId="4278990932" sldId="296"/>
        </pc:sldMkLst>
        <pc:spChg chg="mod">
          <ac:chgData name="Loay Fakhir" userId="b38496662fcd9181" providerId="LiveId" clId="{F5C3ACBD-5F08-40DA-8603-0F87BB75B6F0}" dt="2018-12-29T16:39:43.652" v="8575" actId="2711"/>
          <ac:spMkLst>
            <pc:docMk/>
            <pc:sldMk cId="4278990932" sldId="296"/>
            <ac:spMk id="2" creationId="{4DCBEBDB-2DC8-433B-89E5-C12D566D5A4F}"/>
          </ac:spMkLst>
        </pc:spChg>
        <pc:spChg chg="mod">
          <ac:chgData name="Loay Fakhir" userId="b38496662fcd9181" providerId="LiveId" clId="{F5C3ACBD-5F08-40DA-8603-0F87BB75B6F0}" dt="2018-12-29T16:33:26.818" v="8544" actId="2711"/>
          <ac:spMkLst>
            <pc:docMk/>
            <pc:sldMk cId="4278990932" sldId="296"/>
            <ac:spMk id="3" creationId="{00B1A6D6-FEBE-41B2-87D9-7CBBF63A6F75}"/>
          </ac:spMkLst>
        </pc:spChg>
      </pc:sldChg>
      <pc:sldMasterChg chg="addSp modSp modTransition modSldLayout">
        <pc:chgData name="Loay Fakhir" userId="b38496662fcd9181" providerId="LiveId" clId="{F5C3ACBD-5F08-40DA-8603-0F87BB75B6F0}" dt="2018-12-30T18:08:29.538" v="8607" actId="1076"/>
        <pc:sldMasterMkLst>
          <pc:docMk/>
          <pc:sldMasterMk cId="0" sldId="2147483648"/>
        </pc:sldMasterMkLst>
        <pc:picChg chg="add mod">
          <ac:chgData name="Loay Fakhir" userId="b38496662fcd9181" providerId="LiveId" clId="{F5C3ACBD-5F08-40DA-8603-0F87BB75B6F0}" dt="2018-12-30T18:08:29.538" v="8607" actId="1076"/>
          <ac:picMkLst>
            <pc:docMk/>
            <pc:sldMasterMk cId="0" sldId="2147483648"/>
            <ac:picMk id="11" creationId="{692297BB-6C14-47D4-9427-715E3C83D8EE}"/>
          </ac:picMkLst>
        </pc:picChg>
        <pc:sldLayoutChg chg="addSp delSp modSp modTransition">
          <pc:chgData name="Loay Fakhir" userId="b38496662fcd9181" providerId="LiveId" clId="{F5C3ACBD-5F08-40DA-8603-0F87BB75B6F0}" dt="2018-12-30T18:08:14.754" v="8605"/>
          <pc:sldLayoutMkLst>
            <pc:docMk/>
            <pc:sldMasterMk cId="0" sldId="2147483648"/>
            <pc:sldLayoutMk cId="0" sldId="2147483649"/>
          </pc:sldLayoutMkLst>
          <pc:picChg chg="add del mod">
            <ac:chgData name="Loay Fakhir" userId="b38496662fcd9181" providerId="LiveId" clId="{F5C3ACBD-5F08-40DA-8603-0F87BB75B6F0}" dt="2018-12-30T18:08:14.754" v="8605"/>
            <ac:picMkLst>
              <pc:docMk/>
              <pc:sldMasterMk cId="0" sldId="2147483648"/>
              <pc:sldLayoutMk cId="0" sldId="2147483649"/>
              <ac:picMk id="8" creationId="{AF697F59-4232-4B3F-BEDF-923191AD59E0}"/>
            </ac:picMkLst>
          </pc:picChg>
        </pc:sldLayoutChg>
        <pc:sldLayoutChg chg="modTransition">
          <pc:chgData name="Loay Fakhir" userId="b38496662fcd9181" providerId="LiveId" clId="{F5C3ACBD-5F08-40DA-8603-0F87BB75B6F0}" dt="2018-12-22T14:26:39.580" v="6935" actId="20577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Loay Fakhir" userId="b38496662fcd9181" providerId="LiveId" clId="{F5C3ACBD-5F08-40DA-8603-0F87BB75B6F0}" dt="2018-12-22T14:26:39.580" v="6935" actId="20577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Loay Fakhir" userId="b38496662fcd9181" providerId="LiveId" clId="{F5C3ACBD-5F08-40DA-8603-0F87BB75B6F0}" dt="2018-12-22T14:26:39.580" v="6935" actId="20577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Loay Fakhir" userId="b38496662fcd9181" providerId="LiveId" clId="{F5C3ACBD-5F08-40DA-8603-0F87BB75B6F0}" dt="2018-12-22T14:26:39.580" v="6935" actId="20577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Loay Fakhir" userId="b38496662fcd9181" providerId="LiveId" clId="{F5C3ACBD-5F08-40DA-8603-0F87BB75B6F0}" dt="2018-12-22T14:26:39.580" v="6935" actId="20577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Loay Fakhir" userId="b38496662fcd9181" providerId="LiveId" clId="{F5C3ACBD-5F08-40DA-8603-0F87BB75B6F0}" dt="2018-12-22T14:26:39.580" v="6935" actId="20577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Loay Fakhir" userId="b38496662fcd9181" providerId="LiveId" clId="{F5C3ACBD-5F08-40DA-8603-0F87BB75B6F0}" dt="2018-12-22T14:26:39.580" v="6935" actId="20577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Loay Fakhir" userId="b38496662fcd9181" providerId="LiveId" clId="{F5C3ACBD-5F08-40DA-8603-0F87BB75B6F0}" dt="2018-12-22T14:26:39.580" v="6935" actId="20577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Loay Fakhir" userId="b38496662fcd9181" providerId="LiveId" clId="{F5C3ACBD-5F08-40DA-8603-0F87BB75B6F0}" dt="2018-12-22T14:26:39.580" v="6935" actId="20577"/>
          <pc:sldLayoutMkLst>
            <pc:docMk/>
            <pc:sldMasterMk cId="0" sldId="2147483648"/>
            <pc:sldLayoutMk cId="0" sldId="2147483659"/>
          </pc:sldLayoutMkLst>
        </pc:sldLayoutChg>
        <pc:sldLayoutChg chg="modTransition">
          <pc:chgData name="Loay Fakhir" userId="b38496662fcd9181" providerId="LiveId" clId="{F5C3ACBD-5F08-40DA-8603-0F87BB75B6F0}" dt="2018-12-22T14:26:39.580" v="6935" actId="20577"/>
          <pc:sldLayoutMkLst>
            <pc:docMk/>
            <pc:sldMasterMk cId="0" sldId="2147483648"/>
            <pc:sldLayoutMk cId="0" sldId="2147483661"/>
          </pc:sldLayoutMkLst>
        </pc:sldLayoutChg>
        <pc:sldLayoutChg chg="modTransition">
          <pc:chgData name="Loay Fakhir" userId="b38496662fcd9181" providerId="LiveId" clId="{F5C3ACBD-5F08-40DA-8603-0F87BB75B6F0}" dt="2018-12-22T14:26:39.580" v="6935" actId="20577"/>
          <pc:sldLayoutMkLst>
            <pc:docMk/>
            <pc:sldMasterMk cId="0" sldId="2147483648"/>
            <pc:sldLayoutMk cId="0" sldId="2147483662"/>
          </pc:sldLayoutMkLst>
        </pc:sldLayoutChg>
        <pc:sldLayoutChg chg="modTransition">
          <pc:chgData name="Loay Fakhir" userId="b38496662fcd9181" providerId="LiveId" clId="{F5C3ACBD-5F08-40DA-8603-0F87BB75B6F0}" dt="2018-12-22T14:26:39.580" v="6935" actId="20577"/>
          <pc:sldLayoutMkLst>
            <pc:docMk/>
            <pc:sldMasterMk cId="0" sldId="2147483648"/>
            <pc:sldLayoutMk cId="0" sldId="2147483664"/>
          </pc:sldLayoutMkLst>
        </pc:sldLayoutChg>
        <pc:sldLayoutChg chg="modTransition">
          <pc:chgData name="Loay Fakhir" userId="b38496662fcd9181" providerId="LiveId" clId="{F5C3ACBD-5F08-40DA-8603-0F87BB75B6F0}" dt="2018-12-22T14:26:39.580" v="6935" actId="20577"/>
          <pc:sldLayoutMkLst>
            <pc:docMk/>
            <pc:sldMasterMk cId="0" sldId="2147483648"/>
            <pc:sldLayoutMk cId="0" sldId="2147483667"/>
          </pc:sldLayoutMkLst>
        </pc:sldLayoutChg>
        <pc:sldLayoutChg chg="modTransition">
          <pc:chgData name="Loay Fakhir" userId="b38496662fcd9181" providerId="LiveId" clId="{F5C3ACBD-5F08-40DA-8603-0F87BB75B6F0}" dt="2018-12-22T14:26:39.580" v="6935" actId="20577"/>
          <pc:sldLayoutMkLst>
            <pc:docMk/>
            <pc:sldMasterMk cId="0" sldId="2147483648"/>
            <pc:sldLayoutMk cId="0" sldId="2147483668"/>
          </pc:sldLayoutMkLst>
        </pc:sldLayoutChg>
        <pc:sldLayoutChg chg="modTransition">
          <pc:chgData name="Loay Fakhir" userId="b38496662fcd9181" providerId="LiveId" clId="{F5C3ACBD-5F08-40DA-8603-0F87BB75B6F0}" dt="2018-12-22T14:26:39.580" v="6935" actId="20577"/>
          <pc:sldLayoutMkLst>
            <pc:docMk/>
            <pc:sldMasterMk cId="0" sldId="2147483648"/>
            <pc:sldLayoutMk cId="0" sldId="2147483669"/>
          </pc:sldLayoutMkLst>
        </pc:sldLayoutChg>
        <pc:sldLayoutChg chg="modTransition">
          <pc:chgData name="Loay Fakhir" userId="b38496662fcd9181" providerId="LiveId" clId="{F5C3ACBD-5F08-40DA-8603-0F87BB75B6F0}" dt="2018-12-22T14:26:39.580" v="6935" actId="20577"/>
          <pc:sldLayoutMkLst>
            <pc:docMk/>
            <pc:sldMasterMk cId="0" sldId="2147483648"/>
            <pc:sldLayoutMk cId="0" sldId="2147483670"/>
          </pc:sldLayoutMkLst>
        </pc:sldLayoutChg>
      </pc:sldMasterChg>
    </pc:docChg>
  </pc:docChgLst>
  <pc:docChgLst>
    <pc:chgData name="Loay Fakhir" userId="b38496662fcd9181" providerId="LiveId" clId="{242203EB-8251-2442-BC51-6F819DD121D8}"/>
    <pc:docChg chg="custSel addSld modSld">
      <pc:chgData name="Loay Fakhir" userId="b38496662fcd9181" providerId="LiveId" clId="{242203EB-8251-2442-BC51-6F819DD121D8}" dt="2018-12-30T13:48:00.632" v="311" actId="20577"/>
      <pc:docMkLst>
        <pc:docMk/>
      </pc:docMkLst>
      <pc:sldChg chg="modSp">
        <pc:chgData name="Loay Fakhir" userId="b38496662fcd9181" providerId="LiveId" clId="{242203EB-8251-2442-BC51-6F819DD121D8}" dt="2018-12-18T19:02:55.604" v="290" actId="20577"/>
        <pc:sldMkLst>
          <pc:docMk/>
          <pc:sldMk cId="1741232894" sldId="256"/>
        </pc:sldMkLst>
        <pc:spChg chg="mod">
          <ac:chgData name="Loay Fakhir" userId="b38496662fcd9181" providerId="LiveId" clId="{242203EB-8251-2442-BC51-6F819DD121D8}" dt="2018-12-18T19:02:55.604" v="290" actId="20577"/>
          <ac:spMkLst>
            <pc:docMk/>
            <pc:sldMk cId="1741232894" sldId="256"/>
            <ac:spMk id="3" creationId="{0F0DA798-D7D3-A643-BFD9-AFEB2F5CA922}"/>
          </ac:spMkLst>
        </pc:spChg>
      </pc:sldChg>
      <pc:sldChg chg="modSp">
        <pc:chgData name="Loay Fakhir" userId="b38496662fcd9181" providerId="LiveId" clId="{242203EB-8251-2442-BC51-6F819DD121D8}" dt="2018-12-18T18:58:56.129" v="202" actId="20577"/>
        <pc:sldMkLst>
          <pc:docMk/>
          <pc:sldMk cId="3037180340" sldId="258"/>
        </pc:sldMkLst>
        <pc:spChg chg="mod">
          <ac:chgData name="Loay Fakhir" userId="b38496662fcd9181" providerId="LiveId" clId="{242203EB-8251-2442-BC51-6F819DD121D8}" dt="2018-12-18T18:58:56.129" v="202" actId="20577"/>
          <ac:spMkLst>
            <pc:docMk/>
            <pc:sldMk cId="3037180340" sldId="258"/>
            <ac:spMk id="3" creationId="{AA5F8A90-4A6B-D74C-A46B-69BC4B635B11}"/>
          </ac:spMkLst>
        </pc:spChg>
      </pc:sldChg>
      <pc:sldChg chg="addSp delSp modSp new mod modClrScheme chgLayout">
        <pc:chgData name="Loay Fakhir" userId="b38496662fcd9181" providerId="LiveId" clId="{242203EB-8251-2442-BC51-6F819DD121D8}" dt="2018-12-18T19:01:11.933" v="246" actId="20577"/>
        <pc:sldMkLst>
          <pc:docMk/>
          <pc:sldMk cId="423114689" sldId="259"/>
        </pc:sldMkLst>
        <pc:spChg chg="mod ord">
          <ac:chgData name="Loay Fakhir" userId="b38496662fcd9181" providerId="LiveId" clId="{242203EB-8251-2442-BC51-6F819DD121D8}" dt="2018-12-18T19:01:11.933" v="246" actId="20577"/>
          <ac:spMkLst>
            <pc:docMk/>
            <pc:sldMk cId="423114689" sldId="259"/>
            <ac:spMk id="2" creationId="{86876D34-33EB-CE43-960A-891E8D6038E4}"/>
          </ac:spMkLst>
        </pc:spChg>
        <pc:spChg chg="del">
          <ac:chgData name="Loay Fakhir" userId="b38496662fcd9181" providerId="LiveId" clId="{242203EB-8251-2442-BC51-6F819DD121D8}" dt="2018-12-18T19:00:19.491" v="204" actId="700"/>
          <ac:spMkLst>
            <pc:docMk/>
            <pc:sldMk cId="423114689" sldId="259"/>
            <ac:spMk id="3" creationId="{C9D74C1A-AC6B-A94F-A09F-08CB733ACA51}"/>
          </ac:spMkLst>
        </pc:spChg>
        <pc:cxnChg chg="add mod">
          <ac:chgData name="Loay Fakhir" userId="b38496662fcd9181" providerId="LiveId" clId="{242203EB-8251-2442-BC51-6F819DD121D8}" dt="2018-12-18T19:00:45.735" v="207" actId="14100"/>
          <ac:cxnSpMkLst>
            <pc:docMk/>
            <pc:sldMk cId="423114689" sldId="259"/>
            <ac:cxnSpMk id="4" creationId="{AB7CABCC-C019-5E49-8850-82BA33010BCC}"/>
          </ac:cxnSpMkLst>
        </pc:cxnChg>
      </pc:sldChg>
      <pc:sldChg chg="addSp modSp new mod modClrScheme chgLayout">
        <pc:chgData name="Loay Fakhir" userId="b38496662fcd9181" providerId="LiveId" clId="{242203EB-8251-2442-BC51-6F819DD121D8}" dt="2018-12-30T13:48:00.632" v="311" actId="20577"/>
        <pc:sldMkLst>
          <pc:docMk/>
          <pc:sldMk cId="3214638381" sldId="297"/>
        </pc:sldMkLst>
        <pc:spChg chg="add mod">
          <ac:chgData name="Loay Fakhir" userId="b38496662fcd9181" providerId="LiveId" clId="{242203EB-8251-2442-BC51-6F819DD121D8}" dt="2018-12-30T13:48:00.632" v="311" actId="20577"/>
          <ac:spMkLst>
            <pc:docMk/>
            <pc:sldMk cId="3214638381" sldId="297"/>
            <ac:spMk id="3" creationId="{63089829-225D-D94D-9A84-3EAFF415793F}"/>
          </ac:spMkLst>
        </pc:spChg>
        <pc:spChg chg="add mod">
          <ac:chgData name="Loay Fakhir" userId="b38496662fcd9181" providerId="LiveId" clId="{242203EB-8251-2442-BC51-6F819DD121D8}" dt="2018-12-30T13:47:37.468" v="292" actId="700"/>
          <ac:spMkLst>
            <pc:docMk/>
            <pc:sldMk cId="3214638381" sldId="297"/>
            <ac:spMk id="5" creationId="{315B16EA-2B3F-2141-9D9F-9AB59CA4B9A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718BA8-129B-4C9F-A72C-B4407E213D1E}" type="doc">
      <dgm:prSet loTypeId="urn:microsoft.com/office/officeart/2018/2/layout/IconCircleList" loCatId="icon" qsTypeId="urn:microsoft.com/office/officeart/2005/8/quickstyle/simple4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3428A36-665C-4395-986F-41C0C8113D4D}">
      <dgm:prSet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The term ocular injuries is often used to encompass both trauma to the globe and peri-ocular tissues including the orbit.</a:t>
          </a:r>
        </a:p>
      </dgm:t>
    </dgm:pt>
    <dgm:pt modelId="{2C161577-1DF7-4F4C-9890-C45C36BCCECC}" type="parTrans" cxnId="{60A88E16-D863-4E90-85C0-1100EB62D968}">
      <dgm:prSet/>
      <dgm:spPr/>
      <dgm:t>
        <a:bodyPr/>
        <a:lstStyle/>
        <a:p>
          <a:endParaRPr lang="en-US"/>
        </a:p>
      </dgm:t>
    </dgm:pt>
    <dgm:pt modelId="{912A3A47-3C29-4B89-A56B-E90BEC9C939F}" type="sibTrans" cxnId="{60A88E16-D863-4E90-85C0-1100EB62D968}">
      <dgm:prSet/>
      <dgm:spPr/>
      <dgm:t>
        <a:bodyPr/>
        <a:lstStyle/>
        <a:p>
          <a:endParaRPr lang="en-US"/>
        </a:p>
      </dgm:t>
    </dgm:pt>
    <dgm:pt modelId="{CFEA1A68-E940-455F-AF14-BE5859573CF0}">
      <dgm:prSet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Exclude associated injuries</a:t>
          </a:r>
          <a:r>
            <a:rPr lang="en-US" sz="2800" dirty="0"/>
            <a:t>.</a:t>
          </a:r>
        </a:p>
      </dgm:t>
    </dgm:pt>
    <dgm:pt modelId="{281CE09D-7FCA-4B42-86A6-52C4C6DA37DF}" type="parTrans" cxnId="{FA945013-D56D-4BB0-9124-19E000E52262}">
      <dgm:prSet/>
      <dgm:spPr/>
      <dgm:t>
        <a:bodyPr/>
        <a:lstStyle/>
        <a:p>
          <a:endParaRPr lang="en-US"/>
        </a:p>
      </dgm:t>
    </dgm:pt>
    <dgm:pt modelId="{1B395DB6-E20F-400E-B671-488927446A56}" type="sibTrans" cxnId="{FA945013-D56D-4BB0-9124-19E000E52262}">
      <dgm:prSet/>
      <dgm:spPr/>
      <dgm:t>
        <a:bodyPr/>
        <a:lstStyle/>
        <a:p>
          <a:endParaRPr lang="en-US"/>
        </a:p>
      </dgm:t>
    </dgm:pt>
    <dgm:pt modelId="{65694F27-FA16-43F6-AE61-352DCC25E4AE}">
      <dgm:prSet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You are dealing with a 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patient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not just an eye.</a:t>
          </a:r>
        </a:p>
      </dgm:t>
    </dgm:pt>
    <dgm:pt modelId="{14FE6EC6-AB5C-4084-944C-48E1A7475770}" type="parTrans" cxnId="{45416047-6429-408D-A1CE-2EE865AB3301}">
      <dgm:prSet/>
      <dgm:spPr/>
      <dgm:t>
        <a:bodyPr/>
        <a:lstStyle/>
        <a:p>
          <a:endParaRPr lang="en-US"/>
        </a:p>
      </dgm:t>
    </dgm:pt>
    <dgm:pt modelId="{929988CF-1A93-47A6-8EE7-6B2B646571B2}" type="sibTrans" cxnId="{45416047-6429-408D-A1CE-2EE865AB3301}">
      <dgm:prSet/>
      <dgm:spPr/>
      <dgm:t>
        <a:bodyPr/>
        <a:lstStyle/>
        <a:p>
          <a:endParaRPr lang="en-US"/>
        </a:p>
      </dgm:t>
    </dgm:pt>
    <dgm:pt modelId="{2DB4AA57-0023-41E3-898C-900398C4F9A0}" type="pres">
      <dgm:prSet presAssocID="{9B718BA8-129B-4C9F-A72C-B4407E213D1E}" presName="root" presStyleCnt="0">
        <dgm:presLayoutVars>
          <dgm:dir/>
          <dgm:resizeHandles val="exact"/>
        </dgm:presLayoutVars>
      </dgm:prSet>
      <dgm:spPr/>
    </dgm:pt>
    <dgm:pt modelId="{D7E7139F-B98D-4659-9749-03716F0FE3FF}" type="pres">
      <dgm:prSet presAssocID="{9B718BA8-129B-4C9F-A72C-B4407E213D1E}" presName="container" presStyleCnt="0">
        <dgm:presLayoutVars>
          <dgm:dir/>
          <dgm:resizeHandles val="exact"/>
        </dgm:presLayoutVars>
      </dgm:prSet>
      <dgm:spPr/>
    </dgm:pt>
    <dgm:pt modelId="{E14E834C-A4F5-4FBA-AC1A-3E424228E92E}" type="pres">
      <dgm:prSet presAssocID="{E3428A36-665C-4395-986F-41C0C8113D4D}" presName="compNode" presStyleCnt="0"/>
      <dgm:spPr/>
    </dgm:pt>
    <dgm:pt modelId="{A67865E0-209E-480C-9492-606A06B98FA0}" type="pres">
      <dgm:prSet presAssocID="{E3428A36-665C-4395-986F-41C0C8113D4D}" presName="iconBgRect" presStyleLbl="bgShp" presStyleIdx="0" presStyleCnt="3"/>
      <dgm:spPr/>
    </dgm:pt>
    <dgm:pt modelId="{4A6D2FB8-6495-4412-9529-A2BCDF812195}" type="pres">
      <dgm:prSet presAssocID="{E3428A36-665C-4395-986F-41C0C8113D4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EAEA6039-F129-43BE-9E05-DA8220AFCDA0}" type="pres">
      <dgm:prSet presAssocID="{E3428A36-665C-4395-986F-41C0C8113D4D}" presName="spaceRect" presStyleCnt="0"/>
      <dgm:spPr/>
    </dgm:pt>
    <dgm:pt modelId="{7797A8AA-6A47-4588-84DC-E5411FC95E0E}" type="pres">
      <dgm:prSet presAssocID="{E3428A36-665C-4395-986F-41C0C8113D4D}" presName="textRect" presStyleLbl="revTx" presStyleIdx="0" presStyleCnt="3">
        <dgm:presLayoutVars>
          <dgm:chMax val="1"/>
          <dgm:chPref val="1"/>
        </dgm:presLayoutVars>
      </dgm:prSet>
      <dgm:spPr/>
    </dgm:pt>
    <dgm:pt modelId="{37395251-AE81-4757-9923-8356B1FADF04}" type="pres">
      <dgm:prSet presAssocID="{912A3A47-3C29-4B89-A56B-E90BEC9C939F}" presName="sibTrans" presStyleLbl="sibTrans2D1" presStyleIdx="0" presStyleCnt="0"/>
      <dgm:spPr/>
    </dgm:pt>
    <dgm:pt modelId="{327B56A2-00CA-4E9B-B47F-80A3C4A3C662}" type="pres">
      <dgm:prSet presAssocID="{CFEA1A68-E940-455F-AF14-BE5859573CF0}" presName="compNode" presStyleCnt="0"/>
      <dgm:spPr/>
    </dgm:pt>
    <dgm:pt modelId="{F4AD6F29-3339-432D-944C-3BA9871BFFD7}" type="pres">
      <dgm:prSet presAssocID="{CFEA1A68-E940-455F-AF14-BE5859573CF0}" presName="iconBgRect" presStyleLbl="bgShp" presStyleIdx="1" presStyleCnt="3"/>
      <dgm:spPr/>
    </dgm:pt>
    <dgm:pt modelId="{CCA2762F-C75B-4BD9-80F6-AC6DC2DF6820}" type="pres">
      <dgm:prSet presAssocID="{CFEA1A68-E940-455F-AF14-BE5859573CF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33AC3FD2-7995-482B-B242-ACA8197D07A6}" type="pres">
      <dgm:prSet presAssocID="{CFEA1A68-E940-455F-AF14-BE5859573CF0}" presName="spaceRect" presStyleCnt="0"/>
      <dgm:spPr/>
    </dgm:pt>
    <dgm:pt modelId="{1A546681-E5AF-4496-9687-190598F2E861}" type="pres">
      <dgm:prSet presAssocID="{CFEA1A68-E940-455F-AF14-BE5859573CF0}" presName="textRect" presStyleLbl="revTx" presStyleIdx="1" presStyleCnt="3">
        <dgm:presLayoutVars>
          <dgm:chMax val="1"/>
          <dgm:chPref val="1"/>
        </dgm:presLayoutVars>
      </dgm:prSet>
      <dgm:spPr/>
    </dgm:pt>
    <dgm:pt modelId="{7D65E064-F36C-4D2A-A287-EC5F40041B55}" type="pres">
      <dgm:prSet presAssocID="{1B395DB6-E20F-400E-B671-488927446A56}" presName="sibTrans" presStyleLbl="sibTrans2D1" presStyleIdx="0" presStyleCnt="0"/>
      <dgm:spPr/>
    </dgm:pt>
    <dgm:pt modelId="{CB56441B-75E4-468D-9659-D1A54AE7A4C3}" type="pres">
      <dgm:prSet presAssocID="{65694F27-FA16-43F6-AE61-352DCC25E4AE}" presName="compNode" presStyleCnt="0"/>
      <dgm:spPr/>
    </dgm:pt>
    <dgm:pt modelId="{669730C8-5193-4EEE-9297-5F09D53D7D8F}" type="pres">
      <dgm:prSet presAssocID="{65694F27-FA16-43F6-AE61-352DCC25E4AE}" presName="iconBgRect" presStyleLbl="bgShp" presStyleIdx="2" presStyleCnt="3"/>
      <dgm:spPr/>
    </dgm:pt>
    <dgm:pt modelId="{2EA13B6D-528A-46BA-95E2-1AC28954C9E4}" type="pres">
      <dgm:prSet presAssocID="{65694F27-FA16-43F6-AE61-352DCC25E4A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47C95237-ADD9-4E02-A709-55CA0D9DF214}" type="pres">
      <dgm:prSet presAssocID="{65694F27-FA16-43F6-AE61-352DCC25E4AE}" presName="spaceRect" presStyleCnt="0"/>
      <dgm:spPr/>
    </dgm:pt>
    <dgm:pt modelId="{39627EAD-CF13-48C8-B28D-807BEA420B6E}" type="pres">
      <dgm:prSet presAssocID="{65694F27-FA16-43F6-AE61-352DCC25E4A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A945013-D56D-4BB0-9124-19E000E52262}" srcId="{9B718BA8-129B-4C9F-A72C-B4407E213D1E}" destId="{CFEA1A68-E940-455F-AF14-BE5859573CF0}" srcOrd="1" destOrd="0" parTransId="{281CE09D-7FCA-4B42-86A6-52C4C6DA37DF}" sibTransId="{1B395DB6-E20F-400E-B671-488927446A56}"/>
    <dgm:cxn modelId="{60A88E16-D863-4E90-85C0-1100EB62D968}" srcId="{9B718BA8-129B-4C9F-A72C-B4407E213D1E}" destId="{E3428A36-665C-4395-986F-41C0C8113D4D}" srcOrd="0" destOrd="0" parTransId="{2C161577-1DF7-4F4C-9890-C45C36BCCECC}" sibTransId="{912A3A47-3C29-4B89-A56B-E90BEC9C939F}"/>
    <dgm:cxn modelId="{E0135A3D-9930-4230-977C-4E33BB797348}" type="presOf" srcId="{1B395DB6-E20F-400E-B671-488927446A56}" destId="{7D65E064-F36C-4D2A-A287-EC5F40041B55}" srcOrd="0" destOrd="0" presId="urn:microsoft.com/office/officeart/2018/2/layout/IconCircleList"/>
    <dgm:cxn modelId="{45416047-6429-408D-A1CE-2EE865AB3301}" srcId="{9B718BA8-129B-4C9F-A72C-B4407E213D1E}" destId="{65694F27-FA16-43F6-AE61-352DCC25E4AE}" srcOrd="2" destOrd="0" parTransId="{14FE6EC6-AB5C-4084-944C-48E1A7475770}" sibTransId="{929988CF-1A93-47A6-8EE7-6B2B646571B2}"/>
    <dgm:cxn modelId="{4273554B-E835-4752-9899-A2E7BE7548F9}" type="presOf" srcId="{65694F27-FA16-43F6-AE61-352DCC25E4AE}" destId="{39627EAD-CF13-48C8-B28D-807BEA420B6E}" srcOrd="0" destOrd="0" presId="urn:microsoft.com/office/officeart/2018/2/layout/IconCircleList"/>
    <dgm:cxn modelId="{41F0D674-EEE2-4312-8A13-136EC836AB72}" type="presOf" srcId="{912A3A47-3C29-4B89-A56B-E90BEC9C939F}" destId="{37395251-AE81-4757-9923-8356B1FADF04}" srcOrd="0" destOrd="0" presId="urn:microsoft.com/office/officeart/2018/2/layout/IconCircleList"/>
    <dgm:cxn modelId="{D9ED5C83-5612-492B-8BCB-9753F2AAE92B}" type="presOf" srcId="{E3428A36-665C-4395-986F-41C0C8113D4D}" destId="{7797A8AA-6A47-4588-84DC-E5411FC95E0E}" srcOrd="0" destOrd="0" presId="urn:microsoft.com/office/officeart/2018/2/layout/IconCircleList"/>
    <dgm:cxn modelId="{2866E3C3-55A1-4156-BBDF-503BEFAB8A5C}" type="presOf" srcId="{9B718BA8-129B-4C9F-A72C-B4407E213D1E}" destId="{2DB4AA57-0023-41E3-898C-900398C4F9A0}" srcOrd="0" destOrd="0" presId="urn:microsoft.com/office/officeart/2018/2/layout/IconCircleList"/>
    <dgm:cxn modelId="{388CE2D0-AF6D-43F5-9AFD-E29F7F0B0884}" type="presOf" srcId="{CFEA1A68-E940-455F-AF14-BE5859573CF0}" destId="{1A546681-E5AF-4496-9687-190598F2E861}" srcOrd="0" destOrd="0" presId="urn:microsoft.com/office/officeart/2018/2/layout/IconCircleList"/>
    <dgm:cxn modelId="{B67312FD-86E4-4150-8FE8-ACF728F143B5}" type="presParOf" srcId="{2DB4AA57-0023-41E3-898C-900398C4F9A0}" destId="{D7E7139F-B98D-4659-9749-03716F0FE3FF}" srcOrd="0" destOrd="0" presId="urn:microsoft.com/office/officeart/2018/2/layout/IconCircleList"/>
    <dgm:cxn modelId="{30206E2E-E101-4E8E-9FAF-E3AC71D729D7}" type="presParOf" srcId="{D7E7139F-B98D-4659-9749-03716F0FE3FF}" destId="{E14E834C-A4F5-4FBA-AC1A-3E424228E92E}" srcOrd="0" destOrd="0" presId="urn:microsoft.com/office/officeart/2018/2/layout/IconCircleList"/>
    <dgm:cxn modelId="{B4117653-3A4E-4B58-9687-CB18EE4E2ED5}" type="presParOf" srcId="{E14E834C-A4F5-4FBA-AC1A-3E424228E92E}" destId="{A67865E0-209E-480C-9492-606A06B98FA0}" srcOrd="0" destOrd="0" presId="urn:microsoft.com/office/officeart/2018/2/layout/IconCircleList"/>
    <dgm:cxn modelId="{37089132-A9E8-4DC9-ABEE-378A8F335FDC}" type="presParOf" srcId="{E14E834C-A4F5-4FBA-AC1A-3E424228E92E}" destId="{4A6D2FB8-6495-4412-9529-A2BCDF812195}" srcOrd="1" destOrd="0" presId="urn:microsoft.com/office/officeart/2018/2/layout/IconCircleList"/>
    <dgm:cxn modelId="{EFE094B5-329B-410B-81AC-B4D11D81F562}" type="presParOf" srcId="{E14E834C-A4F5-4FBA-AC1A-3E424228E92E}" destId="{EAEA6039-F129-43BE-9E05-DA8220AFCDA0}" srcOrd="2" destOrd="0" presId="urn:microsoft.com/office/officeart/2018/2/layout/IconCircleList"/>
    <dgm:cxn modelId="{C49BE197-982F-4200-945B-23B07D7ED613}" type="presParOf" srcId="{E14E834C-A4F5-4FBA-AC1A-3E424228E92E}" destId="{7797A8AA-6A47-4588-84DC-E5411FC95E0E}" srcOrd="3" destOrd="0" presId="urn:microsoft.com/office/officeart/2018/2/layout/IconCircleList"/>
    <dgm:cxn modelId="{643B70A7-C303-4D21-AF35-82D4ECA5891F}" type="presParOf" srcId="{D7E7139F-B98D-4659-9749-03716F0FE3FF}" destId="{37395251-AE81-4757-9923-8356B1FADF04}" srcOrd="1" destOrd="0" presId="urn:microsoft.com/office/officeart/2018/2/layout/IconCircleList"/>
    <dgm:cxn modelId="{07711F2F-B718-48B2-8304-502A9DBB1892}" type="presParOf" srcId="{D7E7139F-B98D-4659-9749-03716F0FE3FF}" destId="{327B56A2-00CA-4E9B-B47F-80A3C4A3C662}" srcOrd="2" destOrd="0" presId="urn:microsoft.com/office/officeart/2018/2/layout/IconCircleList"/>
    <dgm:cxn modelId="{E7AE9223-A2C4-4EDB-B972-CD7249EF71D8}" type="presParOf" srcId="{327B56A2-00CA-4E9B-B47F-80A3C4A3C662}" destId="{F4AD6F29-3339-432D-944C-3BA9871BFFD7}" srcOrd="0" destOrd="0" presId="urn:microsoft.com/office/officeart/2018/2/layout/IconCircleList"/>
    <dgm:cxn modelId="{8878BD72-C67B-4079-AD65-B2DD3D2AAB3C}" type="presParOf" srcId="{327B56A2-00CA-4E9B-B47F-80A3C4A3C662}" destId="{CCA2762F-C75B-4BD9-80F6-AC6DC2DF6820}" srcOrd="1" destOrd="0" presId="urn:microsoft.com/office/officeart/2018/2/layout/IconCircleList"/>
    <dgm:cxn modelId="{F5DE2267-AA73-4893-A21F-93B2776D0BBA}" type="presParOf" srcId="{327B56A2-00CA-4E9B-B47F-80A3C4A3C662}" destId="{33AC3FD2-7995-482B-B242-ACA8197D07A6}" srcOrd="2" destOrd="0" presId="urn:microsoft.com/office/officeart/2018/2/layout/IconCircleList"/>
    <dgm:cxn modelId="{15B37CA0-C6BF-428F-8C48-C6B7A5101C92}" type="presParOf" srcId="{327B56A2-00CA-4E9B-B47F-80A3C4A3C662}" destId="{1A546681-E5AF-4496-9687-190598F2E861}" srcOrd="3" destOrd="0" presId="urn:microsoft.com/office/officeart/2018/2/layout/IconCircleList"/>
    <dgm:cxn modelId="{B65CCB79-D09F-4A89-AF24-FB1420A5A32A}" type="presParOf" srcId="{D7E7139F-B98D-4659-9749-03716F0FE3FF}" destId="{7D65E064-F36C-4D2A-A287-EC5F40041B55}" srcOrd="3" destOrd="0" presId="urn:microsoft.com/office/officeart/2018/2/layout/IconCircleList"/>
    <dgm:cxn modelId="{9EC0B10B-D9FC-4F2B-A4E7-DA619CB416FF}" type="presParOf" srcId="{D7E7139F-B98D-4659-9749-03716F0FE3FF}" destId="{CB56441B-75E4-468D-9659-D1A54AE7A4C3}" srcOrd="4" destOrd="0" presId="urn:microsoft.com/office/officeart/2018/2/layout/IconCircleList"/>
    <dgm:cxn modelId="{B3CA7573-7B13-4119-B49A-2671492B061B}" type="presParOf" srcId="{CB56441B-75E4-468D-9659-D1A54AE7A4C3}" destId="{669730C8-5193-4EEE-9297-5F09D53D7D8F}" srcOrd="0" destOrd="0" presId="urn:microsoft.com/office/officeart/2018/2/layout/IconCircleList"/>
    <dgm:cxn modelId="{CE1CB6DC-8B44-42F2-AFEB-809649402141}" type="presParOf" srcId="{CB56441B-75E4-468D-9659-D1A54AE7A4C3}" destId="{2EA13B6D-528A-46BA-95E2-1AC28954C9E4}" srcOrd="1" destOrd="0" presId="urn:microsoft.com/office/officeart/2018/2/layout/IconCircleList"/>
    <dgm:cxn modelId="{EE12EB54-6B61-448B-9A1B-B347353669F5}" type="presParOf" srcId="{CB56441B-75E4-468D-9659-D1A54AE7A4C3}" destId="{47C95237-ADD9-4E02-A709-55CA0D9DF214}" srcOrd="2" destOrd="0" presId="urn:microsoft.com/office/officeart/2018/2/layout/IconCircleList"/>
    <dgm:cxn modelId="{BAF5DC2F-D558-47F0-AB04-5EED31B3231D}" type="presParOf" srcId="{CB56441B-75E4-468D-9659-D1A54AE7A4C3}" destId="{39627EAD-CF13-48C8-B28D-807BEA420B6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F8370A-4667-4FF8-B458-445CEDF8A32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638310-4BDB-4212-B13D-0DB0AB93F032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Trauma to the globe</a:t>
          </a:r>
        </a:p>
      </dgm:t>
    </dgm:pt>
    <dgm:pt modelId="{E87A7BE3-3407-4D7E-B9DD-A0EA60DBF48C}" type="parTrans" cxnId="{CFC1866D-21AB-46A5-A670-786BC96D4432}">
      <dgm:prSet/>
      <dgm:spPr/>
      <dgm:t>
        <a:bodyPr/>
        <a:lstStyle/>
        <a:p>
          <a:endParaRPr lang="en-US"/>
        </a:p>
      </dgm:t>
    </dgm:pt>
    <dgm:pt modelId="{3B7C0D73-87AB-40EF-9BA8-316267AFBA7F}" type="sibTrans" cxnId="{CFC1866D-21AB-46A5-A670-786BC96D4432}">
      <dgm:prSet/>
      <dgm:spPr/>
      <dgm:t>
        <a:bodyPr/>
        <a:lstStyle/>
        <a:p>
          <a:endParaRPr lang="en-US"/>
        </a:p>
      </dgm:t>
    </dgm:pt>
    <dgm:pt modelId="{7372CC4D-9924-42FB-A9BD-61BB48357351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Blunt</a:t>
          </a:r>
        </a:p>
      </dgm:t>
    </dgm:pt>
    <dgm:pt modelId="{58B3CBD5-600A-4BE2-9533-08AE6B395CEE}" type="parTrans" cxnId="{628CBCAD-E923-4293-B56C-F50DECC6C71F}">
      <dgm:prSet/>
      <dgm:spPr>
        <a:ln w="28575"/>
      </dgm:spPr>
      <dgm:t>
        <a:bodyPr/>
        <a:lstStyle/>
        <a:p>
          <a:endParaRPr lang="en-US"/>
        </a:p>
      </dgm:t>
    </dgm:pt>
    <dgm:pt modelId="{296A0AE8-7500-424F-9D86-BC080075996B}" type="sibTrans" cxnId="{628CBCAD-E923-4293-B56C-F50DECC6C71F}">
      <dgm:prSet/>
      <dgm:spPr/>
      <dgm:t>
        <a:bodyPr/>
        <a:lstStyle/>
        <a:p>
          <a:endParaRPr lang="en-US"/>
        </a:p>
      </dgm:t>
    </dgm:pt>
    <dgm:pt modelId="{397B5463-68A7-4AD3-9CA0-353F2147DB29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Penetrating</a:t>
          </a:r>
        </a:p>
      </dgm:t>
    </dgm:pt>
    <dgm:pt modelId="{FE3FFE53-34EE-4548-ABD5-F14FAE86FFA8}" type="parTrans" cxnId="{0367F543-BEF8-4557-844C-69C9AD488FCE}">
      <dgm:prSet/>
      <dgm:spPr>
        <a:ln w="28575"/>
      </dgm:spPr>
      <dgm:t>
        <a:bodyPr/>
        <a:lstStyle/>
        <a:p>
          <a:endParaRPr lang="en-US"/>
        </a:p>
      </dgm:t>
    </dgm:pt>
    <dgm:pt modelId="{3C632BA1-FB88-48E7-ABEA-FB2213826296}" type="sibTrans" cxnId="{0367F543-BEF8-4557-844C-69C9AD488FCE}">
      <dgm:prSet/>
      <dgm:spPr/>
      <dgm:t>
        <a:bodyPr/>
        <a:lstStyle/>
        <a:p>
          <a:endParaRPr lang="en-US"/>
        </a:p>
      </dgm:t>
    </dgm:pt>
    <dgm:pt modelId="{F2B6C1D7-7D27-4FC4-9D06-F0D1ACA3C0BB}" type="pres">
      <dgm:prSet presAssocID="{66F8370A-4667-4FF8-B458-445CEDF8A32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2E2657E-7A73-4A4C-8141-E6508F772F0C}" type="pres">
      <dgm:prSet presAssocID="{D7638310-4BDB-4212-B13D-0DB0AB93F032}" presName="hierRoot1" presStyleCnt="0">
        <dgm:presLayoutVars>
          <dgm:hierBranch val="init"/>
        </dgm:presLayoutVars>
      </dgm:prSet>
      <dgm:spPr/>
    </dgm:pt>
    <dgm:pt modelId="{9F142DFB-DD0D-48F3-9DE0-BB046DA273DE}" type="pres">
      <dgm:prSet presAssocID="{D7638310-4BDB-4212-B13D-0DB0AB93F032}" presName="rootComposite1" presStyleCnt="0"/>
      <dgm:spPr/>
    </dgm:pt>
    <dgm:pt modelId="{07684451-DE8F-4F1B-A7C8-2955B6E0A555}" type="pres">
      <dgm:prSet presAssocID="{D7638310-4BDB-4212-B13D-0DB0AB93F032}" presName="rootText1" presStyleLbl="node0" presStyleIdx="0" presStyleCnt="1">
        <dgm:presLayoutVars>
          <dgm:chPref val="3"/>
        </dgm:presLayoutVars>
      </dgm:prSet>
      <dgm:spPr/>
    </dgm:pt>
    <dgm:pt modelId="{E1ADFF25-A326-4D0C-A8A5-7CF210B85A17}" type="pres">
      <dgm:prSet presAssocID="{D7638310-4BDB-4212-B13D-0DB0AB93F032}" presName="rootConnector1" presStyleLbl="node1" presStyleIdx="0" presStyleCnt="0"/>
      <dgm:spPr/>
    </dgm:pt>
    <dgm:pt modelId="{CD652668-1A9B-460D-A2CB-378290472DE7}" type="pres">
      <dgm:prSet presAssocID="{D7638310-4BDB-4212-B13D-0DB0AB93F032}" presName="hierChild2" presStyleCnt="0"/>
      <dgm:spPr/>
    </dgm:pt>
    <dgm:pt modelId="{B764C4E9-50F2-4302-B2ED-9B1CB36526DC}" type="pres">
      <dgm:prSet presAssocID="{58B3CBD5-600A-4BE2-9533-08AE6B395CEE}" presName="Name37" presStyleLbl="parChTrans1D2" presStyleIdx="0" presStyleCnt="2"/>
      <dgm:spPr/>
    </dgm:pt>
    <dgm:pt modelId="{D9C3B30B-8CB9-4C0D-9F34-8DC31EA69116}" type="pres">
      <dgm:prSet presAssocID="{7372CC4D-9924-42FB-A9BD-61BB48357351}" presName="hierRoot2" presStyleCnt="0">
        <dgm:presLayoutVars>
          <dgm:hierBranch val="init"/>
        </dgm:presLayoutVars>
      </dgm:prSet>
      <dgm:spPr/>
    </dgm:pt>
    <dgm:pt modelId="{CB3414FD-C458-4BA2-BF9E-59F061436536}" type="pres">
      <dgm:prSet presAssocID="{7372CC4D-9924-42FB-A9BD-61BB48357351}" presName="rootComposite" presStyleCnt="0"/>
      <dgm:spPr/>
    </dgm:pt>
    <dgm:pt modelId="{3C3D6AAE-26AC-47FB-B70F-F4EA1CA4BA96}" type="pres">
      <dgm:prSet presAssocID="{7372CC4D-9924-42FB-A9BD-61BB48357351}" presName="rootText" presStyleLbl="node2" presStyleIdx="0" presStyleCnt="2">
        <dgm:presLayoutVars>
          <dgm:chPref val="3"/>
        </dgm:presLayoutVars>
      </dgm:prSet>
      <dgm:spPr/>
    </dgm:pt>
    <dgm:pt modelId="{F8C2235F-1F01-4ADD-A781-69C0D7F8E63D}" type="pres">
      <dgm:prSet presAssocID="{7372CC4D-9924-42FB-A9BD-61BB48357351}" presName="rootConnector" presStyleLbl="node2" presStyleIdx="0" presStyleCnt="2"/>
      <dgm:spPr/>
    </dgm:pt>
    <dgm:pt modelId="{F928878F-E900-426B-AEAE-8A81330D66AC}" type="pres">
      <dgm:prSet presAssocID="{7372CC4D-9924-42FB-A9BD-61BB48357351}" presName="hierChild4" presStyleCnt="0"/>
      <dgm:spPr/>
    </dgm:pt>
    <dgm:pt modelId="{CF371731-E63A-4A52-89F6-A89FB9D661F4}" type="pres">
      <dgm:prSet presAssocID="{7372CC4D-9924-42FB-A9BD-61BB48357351}" presName="hierChild5" presStyleCnt="0"/>
      <dgm:spPr/>
    </dgm:pt>
    <dgm:pt modelId="{1F5BA0DF-06CD-45AB-A85C-E376DE1E0BC8}" type="pres">
      <dgm:prSet presAssocID="{FE3FFE53-34EE-4548-ABD5-F14FAE86FFA8}" presName="Name37" presStyleLbl="parChTrans1D2" presStyleIdx="1" presStyleCnt="2"/>
      <dgm:spPr/>
    </dgm:pt>
    <dgm:pt modelId="{70D195C5-CDE4-4BE8-BFA7-6C1E2F4548E7}" type="pres">
      <dgm:prSet presAssocID="{397B5463-68A7-4AD3-9CA0-353F2147DB29}" presName="hierRoot2" presStyleCnt="0">
        <dgm:presLayoutVars>
          <dgm:hierBranch val="init"/>
        </dgm:presLayoutVars>
      </dgm:prSet>
      <dgm:spPr/>
    </dgm:pt>
    <dgm:pt modelId="{DFE8F397-7C79-47A8-B3C7-6D029BB6F869}" type="pres">
      <dgm:prSet presAssocID="{397B5463-68A7-4AD3-9CA0-353F2147DB29}" presName="rootComposite" presStyleCnt="0"/>
      <dgm:spPr/>
    </dgm:pt>
    <dgm:pt modelId="{359C9E1C-3C27-4A42-81EE-0C0BB4A691A8}" type="pres">
      <dgm:prSet presAssocID="{397B5463-68A7-4AD3-9CA0-353F2147DB29}" presName="rootText" presStyleLbl="node2" presStyleIdx="1" presStyleCnt="2">
        <dgm:presLayoutVars>
          <dgm:chPref val="3"/>
        </dgm:presLayoutVars>
      </dgm:prSet>
      <dgm:spPr/>
    </dgm:pt>
    <dgm:pt modelId="{0FB0B47D-26A2-4CD1-82A0-526F7E45A473}" type="pres">
      <dgm:prSet presAssocID="{397B5463-68A7-4AD3-9CA0-353F2147DB29}" presName="rootConnector" presStyleLbl="node2" presStyleIdx="1" presStyleCnt="2"/>
      <dgm:spPr/>
    </dgm:pt>
    <dgm:pt modelId="{BCA382A9-5E5A-4D82-A02F-08FAA1D52485}" type="pres">
      <dgm:prSet presAssocID="{397B5463-68A7-4AD3-9CA0-353F2147DB29}" presName="hierChild4" presStyleCnt="0"/>
      <dgm:spPr/>
    </dgm:pt>
    <dgm:pt modelId="{C7E58D1C-D013-4ADB-BEFA-7000B7A50A35}" type="pres">
      <dgm:prSet presAssocID="{397B5463-68A7-4AD3-9CA0-353F2147DB29}" presName="hierChild5" presStyleCnt="0"/>
      <dgm:spPr/>
    </dgm:pt>
    <dgm:pt modelId="{58A42260-85E0-4C47-B6A7-373B7A92B7A6}" type="pres">
      <dgm:prSet presAssocID="{D7638310-4BDB-4212-B13D-0DB0AB93F032}" presName="hierChild3" presStyleCnt="0"/>
      <dgm:spPr/>
    </dgm:pt>
  </dgm:ptLst>
  <dgm:cxnLst>
    <dgm:cxn modelId="{C02AFD00-50BA-44F0-885F-5F8C152789F2}" type="presOf" srcId="{66F8370A-4667-4FF8-B458-445CEDF8A327}" destId="{F2B6C1D7-7D27-4FC4-9D06-F0D1ACA3C0BB}" srcOrd="0" destOrd="0" presId="urn:microsoft.com/office/officeart/2005/8/layout/orgChart1"/>
    <dgm:cxn modelId="{9ED57E05-F4F5-4333-8A67-173DE5D93CC2}" type="presOf" srcId="{FE3FFE53-34EE-4548-ABD5-F14FAE86FFA8}" destId="{1F5BA0DF-06CD-45AB-A85C-E376DE1E0BC8}" srcOrd="0" destOrd="0" presId="urn:microsoft.com/office/officeart/2005/8/layout/orgChart1"/>
    <dgm:cxn modelId="{6E937413-4681-4F0B-BAE5-3D3FDB918444}" type="presOf" srcId="{D7638310-4BDB-4212-B13D-0DB0AB93F032}" destId="{07684451-DE8F-4F1B-A7C8-2955B6E0A555}" srcOrd="0" destOrd="0" presId="urn:microsoft.com/office/officeart/2005/8/layout/orgChart1"/>
    <dgm:cxn modelId="{F2197C2E-959C-45EE-B5B9-50641752B650}" type="presOf" srcId="{D7638310-4BDB-4212-B13D-0DB0AB93F032}" destId="{E1ADFF25-A326-4D0C-A8A5-7CF210B85A17}" srcOrd="1" destOrd="0" presId="urn:microsoft.com/office/officeart/2005/8/layout/orgChart1"/>
    <dgm:cxn modelId="{0367F543-BEF8-4557-844C-69C9AD488FCE}" srcId="{D7638310-4BDB-4212-B13D-0DB0AB93F032}" destId="{397B5463-68A7-4AD3-9CA0-353F2147DB29}" srcOrd="1" destOrd="0" parTransId="{FE3FFE53-34EE-4548-ABD5-F14FAE86FFA8}" sibTransId="{3C632BA1-FB88-48E7-ABEA-FB2213826296}"/>
    <dgm:cxn modelId="{CFC1866D-21AB-46A5-A670-786BC96D4432}" srcId="{66F8370A-4667-4FF8-B458-445CEDF8A327}" destId="{D7638310-4BDB-4212-B13D-0DB0AB93F032}" srcOrd="0" destOrd="0" parTransId="{E87A7BE3-3407-4D7E-B9DD-A0EA60DBF48C}" sibTransId="{3B7C0D73-87AB-40EF-9BA8-316267AFBA7F}"/>
    <dgm:cxn modelId="{8F93F291-D6FD-4E83-A981-0A65FFC5DF64}" type="presOf" srcId="{397B5463-68A7-4AD3-9CA0-353F2147DB29}" destId="{359C9E1C-3C27-4A42-81EE-0C0BB4A691A8}" srcOrd="0" destOrd="0" presId="urn:microsoft.com/office/officeart/2005/8/layout/orgChart1"/>
    <dgm:cxn modelId="{3887C996-E9F8-421B-BAE2-FF2F476D8EA6}" type="presOf" srcId="{397B5463-68A7-4AD3-9CA0-353F2147DB29}" destId="{0FB0B47D-26A2-4CD1-82A0-526F7E45A473}" srcOrd="1" destOrd="0" presId="urn:microsoft.com/office/officeart/2005/8/layout/orgChart1"/>
    <dgm:cxn modelId="{8A6E5B97-8304-4C37-969F-5A53A0BCDD98}" type="presOf" srcId="{58B3CBD5-600A-4BE2-9533-08AE6B395CEE}" destId="{B764C4E9-50F2-4302-B2ED-9B1CB36526DC}" srcOrd="0" destOrd="0" presId="urn:microsoft.com/office/officeart/2005/8/layout/orgChart1"/>
    <dgm:cxn modelId="{699D459B-850E-46D7-B810-F609E096F8E9}" type="presOf" srcId="{7372CC4D-9924-42FB-A9BD-61BB48357351}" destId="{3C3D6AAE-26AC-47FB-B70F-F4EA1CA4BA96}" srcOrd="0" destOrd="0" presId="urn:microsoft.com/office/officeart/2005/8/layout/orgChart1"/>
    <dgm:cxn modelId="{628CBCAD-E923-4293-B56C-F50DECC6C71F}" srcId="{D7638310-4BDB-4212-B13D-0DB0AB93F032}" destId="{7372CC4D-9924-42FB-A9BD-61BB48357351}" srcOrd="0" destOrd="0" parTransId="{58B3CBD5-600A-4BE2-9533-08AE6B395CEE}" sibTransId="{296A0AE8-7500-424F-9D86-BC080075996B}"/>
    <dgm:cxn modelId="{8AD36CE6-A5F7-4A26-8D69-54D57A8B1089}" type="presOf" srcId="{7372CC4D-9924-42FB-A9BD-61BB48357351}" destId="{F8C2235F-1F01-4ADD-A781-69C0D7F8E63D}" srcOrd="1" destOrd="0" presId="urn:microsoft.com/office/officeart/2005/8/layout/orgChart1"/>
    <dgm:cxn modelId="{7DCC06B2-AEDF-470B-90D5-EA9B56C84F35}" type="presParOf" srcId="{F2B6C1D7-7D27-4FC4-9D06-F0D1ACA3C0BB}" destId="{C2E2657E-7A73-4A4C-8141-E6508F772F0C}" srcOrd="0" destOrd="0" presId="urn:microsoft.com/office/officeart/2005/8/layout/orgChart1"/>
    <dgm:cxn modelId="{580D1E58-D5AA-41D8-A770-0B39ACD8B972}" type="presParOf" srcId="{C2E2657E-7A73-4A4C-8141-E6508F772F0C}" destId="{9F142DFB-DD0D-48F3-9DE0-BB046DA273DE}" srcOrd="0" destOrd="0" presId="urn:microsoft.com/office/officeart/2005/8/layout/orgChart1"/>
    <dgm:cxn modelId="{EF72C962-AA0D-4063-AD8A-4B3953536E27}" type="presParOf" srcId="{9F142DFB-DD0D-48F3-9DE0-BB046DA273DE}" destId="{07684451-DE8F-4F1B-A7C8-2955B6E0A555}" srcOrd="0" destOrd="0" presId="urn:microsoft.com/office/officeart/2005/8/layout/orgChart1"/>
    <dgm:cxn modelId="{62F6A88B-F01C-4353-8060-64138926C38C}" type="presParOf" srcId="{9F142DFB-DD0D-48F3-9DE0-BB046DA273DE}" destId="{E1ADFF25-A326-4D0C-A8A5-7CF210B85A17}" srcOrd="1" destOrd="0" presId="urn:microsoft.com/office/officeart/2005/8/layout/orgChart1"/>
    <dgm:cxn modelId="{CDA5C5AB-3CA1-48DC-A156-D3C24B2C57F2}" type="presParOf" srcId="{C2E2657E-7A73-4A4C-8141-E6508F772F0C}" destId="{CD652668-1A9B-460D-A2CB-378290472DE7}" srcOrd="1" destOrd="0" presId="urn:microsoft.com/office/officeart/2005/8/layout/orgChart1"/>
    <dgm:cxn modelId="{F921453A-9C23-4137-BC94-AFF67374988B}" type="presParOf" srcId="{CD652668-1A9B-460D-A2CB-378290472DE7}" destId="{B764C4E9-50F2-4302-B2ED-9B1CB36526DC}" srcOrd="0" destOrd="0" presId="urn:microsoft.com/office/officeart/2005/8/layout/orgChart1"/>
    <dgm:cxn modelId="{397C64C9-B4D9-4070-8F6C-B919AC534642}" type="presParOf" srcId="{CD652668-1A9B-460D-A2CB-378290472DE7}" destId="{D9C3B30B-8CB9-4C0D-9F34-8DC31EA69116}" srcOrd="1" destOrd="0" presId="urn:microsoft.com/office/officeart/2005/8/layout/orgChart1"/>
    <dgm:cxn modelId="{78DCF5C7-1B4F-451C-9BB5-3CAC1B066709}" type="presParOf" srcId="{D9C3B30B-8CB9-4C0D-9F34-8DC31EA69116}" destId="{CB3414FD-C458-4BA2-BF9E-59F061436536}" srcOrd="0" destOrd="0" presId="urn:microsoft.com/office/officeart/2005/8/layout/orgChart1"/>
    <dgm:cxn modelId="{B84D0490-1D83-459B-BDE7-695709808FAA}" type="presParOf" srcId="{CB3414FD-C458-4BA2-BF9E-59F061436536}" destId="{3C3D6AAE-26AC-47FB-B70F-F4EA1CA4BA96}" srcOrd="0" destOrd="0" presId="urn:microsoft.com/office/officeart/2005/8/layout/orgChart1"/>
    <dgm:cxn modelId="{6AAF6927-990E-4986-9359-A9CB0A32615D}" type="presParOf" srcId="{CB3414FD-C458-4BA2-BF9E-59F061436536}" destId="{F8C2235F-1F01-4ADD-A781-69C0D7F8E63D}" srcOrd="1" destOrd="0" presId="urn:microsoft.com/office/officeart/2005/8/layout/orgChart1"/>
    <dgm:cxn modelId="{FDA92280-5DEE-48A8-AB1B-CD0746A56173}" type="presParOf" srcId="{D9C3B30B-8CB9-4C0D-9F34-8DC31EA69116}" destId="{F928878F-E900-426B-AEAE-8A81330D66AC}" srcOrd="1" destOrd="0" presId="urn:microsoft.com/office/officeart/2005/8/layout/orgChart1"/>
    <dgm:cxn modelId="{22C9DB45-D58A-484D-B28F-EC6E6322A7DE}" type="presParOf" srcId="{D9C3B30B-8CB9-4C0D-9F34-8DC31EA69116}" destId="{CF371731-E63A-4A52-89F6-A89FB9D661F4}" srcOrd="2" destOrd="0" presId="urn:microsoft.com/office/officeart/2005/8/layout/orgChart1"/>
    <dgm:cxn modelId="{41A048CD-A135-47EF-9339-267D4CB9B383}" type="presParOf" srcId="{CD652668-1A9B-460D-A2CB-378290472DE7}" destId="{1F5BA0DF-06CD-45AB-A85C-E376DE1E0BC8}" srcOrd="2" destOrd="0" presId="urn:microsoft.com/office/officeart/2005/8/layout/orgChart1"/>
    <dgm:cxn modelId="{19413567-74DF-4CAE-B0A2-99DF016A25A7}" type="presParOf" srcId="{CD652668-1A9B-460D-A2CB-378290472DE7}" destId="{70D195C5-CDE4-4BE8-BFA7-6C1E2F4548E7}" srcOrd="3" destOrd="0" presId="urn:microsoft.com/office/officeart/2005/8/layout/orgChart1"/>
    <dgm:cxn modelId="{054E5FAF-9493-4C39-B600-45DF35E9B793}" type="presParOf" srcId="{70D195C5-CDE4-4BE8-BFA7-6C1E2F4548E7}" destId="{DFE8F397-7C79-47A8-B3C7-6D029BB6F869}" srcOrd="0" destOrd="0" presId="urn:microsoft.com/office/officeart/2005/8/layout/orgChart1"/>
    <dgm:cxn modelId="{4EBEF22C-196A-41A0-B443-F52003DB0628}" type="presParOf" srcId="{DFE8F397-7C79-47A8-B3C7-6D029BB6F869}" destId="{359C9E1C-3C27-4A42-81EE-0C0BB4A691A8}" srcOrd="0" destOrd="0" presId="urn:microsoft.com/office/officeart/2005/8/layout/orgChart1"/>
    <dgm:cxn modelId="{A35EC020-EE07-42C5-8034-9BBA344204D7}" type="presParOf" srcId="{DFE8F397-7C79-47A8-B3C7-6D029BB6F869}" destId="{0FB0B47D-26A2-4CD1-82A0-526F7E45A473}" srcOrd="1" destOrd="0" presId="urn:microsoft.com/office/officeart/2005/8/layout/orgChart1"/>
    <dgm:cxn modelId="{30757B87-538E-4229-A1C2-E58E2CCCC501}" type="presParOf" srcId="{70D195C5-CDE4-4BE8-BFA7-6C1E2F4548E7}" destId="{BCA382A9-5E5A-4D82-A02F-08FAA1D52485}" srcOrd="1" destOrd="0" presId="urn:microsoft.com/office/officeart/2005/8/layout/orgChart1"/>
    <dgm:cxn modelId="{84A1A2C2-96C9-4BC3-B344-12C6DAB18834}" type="presParOf" srcId="{70D195C5-CDE4-4BE8-BFA7-6C1E2F4548E7}" destId="{C7E58D1C-D013-4ADB-BEFA-7000B7A50A35}" srcOrd="2" destOrd="0" presId="urn:microsoft.com/office/officeart/2005/8/layout/orgChart1"/>
    <dgm:cxn modelId="{B07C99F0-4A23-4902-B4A4-96928951EA60}" type="presParOf" srcId="{C2E2657E-7A73-4A4C-8141-E6508F772F0C}" destId="{58A42260-85E0-4C47-B6A7-373B7A92B7A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865E0-209E-480C-9492-606A06B98FA0}">
      <dsp:nvSpPr>
        <dsp:cNvPr id="0" name=""/>
        <dsp:cNvSpPr/>
      </dsp:nvSpPr>
      <dsp:spPr>
        <a:xfrm>
          <a:off x="195832" y="1694102"/>
          <a:ext cx="910537" cy="9105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6D2FB8-6495-4412-9529-A2BCDF812195}">
      <dsp:nvSpPr>
        <dsp:cNvPr id="0" name=""/>
        <dsp:cNvSpPr/>
      </dsp:nvSpPr>
      <dsp:spPr>
        <a:xfrm>
          <a:off x="387045" y="1885315"/>
          <a:ext cx="528112" cy="5281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97A8AA-6A47-4588-84DC-E5411FC95E0E}">
      <dsp:nvSpPr>
        <dsp:cNvPr id="0" name=""/>
        <dsp:cNvSpPr/>
      </dsp:nvSpPr>
      <dsp:spPr>
        <a:xfrm>
          <a:off x="1301485" y="1694102"/>
          <a:ext cx="2146268" cy="910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The term ocular injuries is often used to encompass both trauma to the globe and peri-ocular tissues including the orbit.</a:t>
          </a:r>
        </a:p>
      </dsp:txBody>
      <dsp:txXfrm>
        <a:off x="1301485" y="1694102"/>
        <a:ext cx="2146268" cy="910537"/>
      </dsp:txXfrm>
    </dsp:sp>
    <dsp:sp modelId="{F4AD6F29-3339-432D-944C-3BA9871BFFD7}">
      <dsp:nvSpPr>
        <dsp:cNvPr id="0" name=""/>
        <dsp:cNvSpPr/>
      </dsp:nvSpPr>
      <dsp:spPr>
        <a:xfrm>
          <a:off x="3821724" y="1694102"/>
          <a:ext cx="910537" cy="9105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A2762F-C75B-4BD9-80F6-AC6DC2DF6820}">
      <dsp:nvSpPr>
        <dsp:cNvPr id="0" name=""/>
        <dsp:cNvSpPr/>
      </dsp:nvSpPr>
      <dsp:spPr>
        <a:xfrm>
          <a:off x="4012937" y="1885315"/>
          <a:ext cx="528112" cy="5281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546681-E5AF-4496-9687-190598F2E861}">
      <dsp:nvSpPr>
        <dsp:cNvPr id="0" name=""/>
        <dsp:cNvSpPr/>
      </dsp:nvSpPr>
      <dsp:spPr>
        <a:xfrm>
          <a:off x="4927377" y="1694102"/>
          <a:ext cx="2146268" cy="910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Exclude associated injuries</a:t>
          </a:r>
          <a:r>
            <a:rPr lang="en-US" sz="2800" kern="1200" dirty="0"/>
            <a:t>.</a:t>
          </a:r>
        </a:p>
      </dsp:txBody>
      <dsp:txXfrm>
        <a:off x="4927377" y="1694102"/>
        <a:ext cx="2146268" cy="910537"/>
      </dsp:txXfrm>
    </dsp:sp>
    <dsp:sp modelId="{669730C8-5193-4EEE-9297-5F09D53D7D8F}">
      <dsp:nvSpPr>
        <dsp:cNvPr id="0" name=""/>
        <dsp:cNvSpPr/>
      </dsp:nvSpPr>
      <dsp:spPr>
        <a:xfrm>
          <a:off x="7447616" y="1694102"/>
          <a:ext cx="910537" cy="9105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A13B6D-528A-46BA-95E2-1AC28954C9E4}">
      <dsp:nvSpPr>
        <dsp:cNvPr id="0" name=""/>
        <dsp:cNvSpPr/>
      </dsp:nvSpPr>
      <dsp:spPr>
        <a:xfrm>
          <a:off x="7638829" y="1885315"/>
          <a:ext cx="528112" cy="5281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627EAD-CF13-48C8-B28D-807BEA420B6E}">
      <dsp:nvSpPr>
        <dsp:cNvPr id="0" name=""/>
        <dsp:cNvSpPr/>
      </dsp:nvSpPr>
      <dsp:spPr>
        <a:xfrm>
          <a:off x="8553269" y="1694102"/>
          <a:ext cx="2146268" cy="910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You are dealing with a 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patient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not just an eye.</a:t>
          </a:r>
        </a:p>
      </dsp:txBody>
      <dsp:txXfrm>
        <a:off x="8553269" y="1694102"/>
        <a:ext cx="2146268" cy="9105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BA0DF-06CD-45AB-A85C-E376DE1E0BC8}">
      <dsp:nvSpPr>
        <dsp:cNvPr id="0" name=""/>
        <dsp:cNvSpPr/>
      </dsp:nvSpPr>
      <dsp:spPr>
        <a:xfrm>
          <a:off x="4064000" y="2323347"/>
          <a:ext cx="2224013" cy="7719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985"/>
              </a:lnTo>
              <a:lnTo>
                <a:pt x="2224013" y="385985"/>
              </a:lnTo>
              <a:lnTo>
                <a:pt x="2224013" y="771971"/>
              </a:lnTo>
            </a:path>
          </a:pathLst>
        </a:custGeom>
        <a:noFill/>
        <a:ln w="28575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4C4E9-50F2-4302-B2ED-9B1CB36526DC}">
      <dsp:nvSpPr>
        <dsp:cNvPr id="0" name=""/>
        <dsp:cNvSpPr/>
      </dsp:nvSpPr>
      <dsp:spPr>
        <a:xfrm>
          <a:off x="1839986" y="2323347"/>
          <a:ext cx="2224013" cy="771971"/>
        </a:xfrm>
        <a:custGeom>
          <a:avLst/>
          <a:gdLst/>
          <a:ahLst/>
          <a:cxnLst/>
          <a:rect l="0" t="0" r="0" b="0"/>
          <a:pathLst>
            <a:path>
              <a:moveTo>
                <a:pt x="2224013" y="0"/>
              </a:moveTo>
              <a:lnTo>
                <a:pt x="2224013" y="385985"/>
              </a:lnTo>
              <a:lnTo>
                <a:pt x="0" y="385985"/>
              </a:lnTo>
              <a:lnTo>
                <a:pt x="0" y="771971"/>
              </a:lnTo>
            </a:path>
          </a:pathLst>
        </a:custGeom>
        <a:noFill/>
        <a:ln w="28575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684451-DE8F-4F1B-A7C8-2955B6E0A555}">
      <dsp:nvSpPr>
        <dsp:cNvPr id="0" name=""/>
        <dsp:cNvSpPr/>
      </dsp:nvSpPr>
      <dsp:spPr>
        <a:xfrm>
          <a:off x="2225972" y="485320"/>
          <a:ext cx="3676054" cy="18380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latin typeface="Verdana" panose="020B0604030504040204" pitchFamily="34" charset="0"/>
              <a:ea typeface="Verdana" panose="020B0604030504040204" pitchFamily="34" charset="0"/>
            </a:rPr>
            <a:t>Trauma to the globe</a:t>
          </a:r>
        </a:p>
      </dsp:txBody>
      <dsp:txXfrm>
        <a:off x="2225972" y="485320"/>
        <a:ext cx="3676054" cy="1838027"/>
      </dsp:txXfrm>
    </dsp:sp>
    <dsp:sp modelId="{3C3D6AAE-26AC-47FB-B70F-F4EA1CA4BA96}">
      <dsp:nvSpPr>
        <dsp:cNvPr id="0" name=""/>
        <dsp:cNvSpPr/>
      </dsp:nvSpPr>
      <dsp:spPr>
        <a:xfrm>
          <a:off x="1959" y="3095319"/>
          <a:ext cx="3676054" cy="18380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latin typeface="Verdana" panose="020B0604030504040204" pitchFamily="34" charset="0"/>
              <a:ea typeface="Verdana" panose="020B0604030504040204" pitchFamily="34" charset="0"/>
            </a:rPr>
            <a:t>Blunt</a:t>
          </a:r>
        </a:p>
      </dsp:txBody>
      <dsp:txXfrm>
        <a:off x="1959" y="3095319"/>
        <a:ext cx="3676054" cy="1838027"/>
      </dsp:txXfrm>
    </dsp:sp>
    <dsp:sp modelId="{359C9E1C-3C27-4A42-81EE-0C0BB4A691A8}">
      <dsp:nvSpPr>
        <dsp:cNvPr id="0" name=""/>
        <dsp:cNvSpPr/>
      </dsp:nvSpPr>
      <dsp:spPr>
        <a:xfrm>
          <a:off x="4449985" y="3095319"/>
          <a:ext cx="3676054" cy="18380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latin typeface="Verdana" panose="020B0604030504040204" pitchFamily="34" charset="0"/>
              <a:ea typeface="Verdana" panose="020B0604030504040204" pitchFamily="34" charset="0"/>
            </a:rPr>
            <a:t>Penetrating</a:t>
          </a:r>
        </a:p>
      </dsp:txBody>
      <dsp:txXfrm>
        <a:off x="4449985" y="3095319"/>
        <a:ext cx="3676054" cy="1838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EA7C6-0878-4511-931C-5D702F72E56E}" type="datetimeFigureOut">
              <a:rPr lang="en-US" smtClean="0"/>
              <a:t>12/30/2018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2B628-FBC4-4E46-AFEF-650085039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3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Lamellar laceration is a full-thickness laceration.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2B628-FBC4-4E46-AFEF-6500850395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39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chemical burn is the only type of eye injury the requires emergency treatment prior to formal clinical assessment.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2B628-FBC4-4E46-AFEF-65008503951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88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2B628-FBC4-4E46-AFEF-65008503951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06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2B628-FBC4-4E46-AFEF-65008503951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01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Lamellar laceration is a full-thickness laceration.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2B628-FBC4-4E46-AFEF-6500850395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08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2B628-FBC4-4E46-AFEF-65008503951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80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2B628-FBC4-4E46-AFEF-6500850395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7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2B628-FBC4-4E46-AFEF-6500850395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12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2B628-FBC4-4E46-AFEF-65008503951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21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2B628-FBC4-4E46-AFEF-65008503951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68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corneoscleral junction should be sutured with 9-0 nylon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2B628-FBC4-4E46-AFEF-65008503951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64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corneoscleral junction should be sutured with 9-0 nylon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2B628-FBC4-4E46-AFEF-65008503951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54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12/30/2018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12/30/2018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12/30/2018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12/30/2018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12/30/2018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2297BB-6C14-47D4-9427-715E3C83D8EE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9799242" y="89874"/>
            <a:ext cx="1944793" cy="2414225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AC331-6FA9-2D42-8314-E0C1888E8E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Ocular Injuries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B1DEC-0B3D-4F4A-9F7E-A231D7B4C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018" y="112541"/>
            <a:ext cx="1516493" cy="15164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F0DA798-D7D3-A643-BFD9-AFEB2F5CA9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Dr. Loay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abdulmutalib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almusawi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FRCS(Glasgow),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fibms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fico</a:t>
            </a:r>
          </a:p>
        </p:txBody>
      </p:sp>
    </p:spTree>
    <p:extLst>
      <p:ext uri="{BB962C8B-B14F-4D97-AF65-F5344CB8AC3E}">
        <p14:creationId xmlns:p14="http://schemas.microsoft.com/office/powerpoint/2010/main" val="17412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257CA-3112-48F0-ADBE-FD2F6647B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Scope of Blunt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99F3-62CB-43AC-A813-3E973C00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1466066"/>
            <a:ext cx="6522936" cy="5153098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are the most common causes 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Mechanism of ocular tissue damage: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72BD6-5F85-4D99-93F5-53FBF849D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331" y="2023416"/>
            <a:ext cx="1475109" cy="1208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8B120A-FA63-4EE9-B640-C6A7B7E99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641" y="2023416"/>
            <a:ext cx="1738689" cy="1208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E5701C-CE7C-4572-ADCD-2B4B61B6F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088" y="2023416"/>
            <a:ext cx="1853073" cy="1387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41C0A9-6A7C-45EE-A83E-E25388787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248" y="3247891"/>
            <a:ext cx="4256680" cy="34876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F5FBB6-932B-4000-BDC3-B850A93AA74E}"/>
              </a:ext>
            </a:extLst>
          </p:cNvPr>
          <p:cNvSpPr txBox="1"/>
          <p:nvPr/>
        </p:nvSpPr>
        <p:spPr>
          <a:xfrm>
            <a:off x="1102331" y="4557932"/>
            <a:ext cx="5607958" cy="209288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Apart from obvious ocular damage, blunt trauma commonly results in more obscure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long-term effects;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the prognosis is therefore necessarily 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guarded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35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257CA-3112-48F0-ADBE-FD2F6647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Scope of Blunt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99F3-62CB-43AC-A813-3E973C00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Cornea: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Abrasion.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Acute corneal edema.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Breaks in the Descemet membrane.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1766D-D21F-4EE5-8E19-717027165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315" y="110616"/>
            <a:ext cx="1944793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61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7348DB-0846-41F0-9837-3F41FE843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363" y="408027"/>
            <a:ext cx="3620873" cy="2625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EE3340-E4F0-48FA-A852-50EE717DF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363" y="3283660"/>
            <a:ext cx="3620873" cy="31663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098D7C-BBDC-43E2-9FBA-D8863CC39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095" y="1242949"/>
            <a:ext cx="5054647" cy="381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1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257CA-3112-48F0-ADBE-FD2F6647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Scope of Blunt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99F3-62CB-43AC-A813-3E973C00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787405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Cornea: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Abrasion.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Acute corneal edema.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Breaks in the Descemet membrane.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Anterior Chamber:</a:t>
            </a:r>
          </a:p>
          <a:p>
            <a:pPr lvl="1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Hyphema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04E3E2-1E43-43F3-BB51-71E82556B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315" y="90658"/>
            <a:ext cx="1944793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19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C75E8A-2071-406C-B3E8-397A47A4F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0607"/>
            <a:ext cx="4067033" cy="363859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2481C-6047-41B7-BE2F-3C653B18F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686" y="232012"/>
            <a:ext cx="5393022" cy="6346209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Appearance of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hyphema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Source of bleeding.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Treat with aqueous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suppressnats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topical steroid and cycloplegics.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Monitor for complications: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Corneal blood staining.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Raised intra-ocular pressure 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Optic neuropathy</a:t>
            </a: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E2433-AA29-4A06-A4A5-D9123F50F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294" y="3999931"/>
            <a:ext cx="3732237" cy="247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0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257CA-3112-48F0-ADBE-FD2F6647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Scope of Blunt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99F3-62CB-43AC-A813-3E973C00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10278921" cy="3787405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Anterior uvea: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Pupil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Traumatic mydriasis &amp; radial sphincter tear.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Iris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Iridodialysis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(separation of the iris from its root)</a:t>
            </a:r>
          </a:p>
          <a:p>
            <a:pPr lvl="3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Traumatic aniridia.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Ciliary Body 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cliary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shock,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cyclodialysis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cleft. </a:t>
            </a:r>
          </a:p>
          <a:p>
            <a:pPr lvl="3"/>
            <a:r>
              <a:rPr lang="en-US" sz="2400" dirty="0">
                <a:sym typeface="Wingdings" panose="05000000000000000000" pitchFamily="2" charset="2"/>
              </a:rPr>
              <a:t> </a:t>
            </a:r>
          </a:p>
          <a:p>
            <a:pPr lvl="4"/>
            <a:endParaRPr lang="en-US" sz="2400" dirty="0"/>
          </a:p>
          <a:p>
            <a:pPr lvl="1"/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02C02B-47B3-4E0B-853F-18F20167C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315" y="110616"/>
            <a:ext cx="1944793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27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77B9EB-6A99-42D6-B506-329C02E2F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99" y="1355771"/>
            <a:ext cx="3620873" cy="3400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61D3DF-5D8E-4464-9CAA-AFF833FE6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453" y="1355771"/>
            <a:ext cx="3620873" cy="3414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8507D7-6E04-4B77-A1C0-0FE344609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75" y="920704"/>
            <a:ext cx="619125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9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257CA-3112-48F0-ADBE-FD2F6647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Scope of Blunt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99F3-62CB-43AC-A813-3E973C00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10615076" cy="3787405"/>
          </a:xfrm>
        </p:spPr>
        <p:txBody>
          <a:bodyPr>
            <a:normAutofit/>
          </a:bodyPr>
          <a:lstStyle/>
          <a:p>
            <a:r>
              <a:rPr lang="en-US" sz="3200" b="1" dirty="0"/>
              <a:t>Lens: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Cataract (types, progression).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Subluxation.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Dislocation (usually predisposed by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pseudoexfoliation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42A58-854B-421F-928D-6C5902E76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315" y="112840"/>
            <a:ext cx="1944793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45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9B972-C2A4-48AB-B4C3-58BA5C28B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74" y="650497"/>
            <a:ext cx="6046496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D9E5D2-46D1-48CA-8C42-3B1491339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979" y="643467"/>
            <a:ext cx="2698733" cy="24756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3B156D-732C-4B7C-A860-977E80AEB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142" y="3748194"/>
            <a:ext cx="3340406" cy="247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257CA-3112-48F0-ADBE-FD2F6647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Scope of Blunt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99F3-62CB-43AC-A813-3E973C00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10615076" cy="3862363"/>
          </a:xfrm>
        </p:spPr>
        <p:txBody>
          <a:bodyPr>
            <a:normAutofit/>
          </a:bodyPr>
          <a:lstStyle/>
          <a:p>
            <a:r>
              <a:rPr lang="en-US" sz="3200" b="1" dirty="0"/>
              <a:t>Retina &amp; vitreous: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Vitreous Hemorrhage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Commotio Retinae: a concussion injury of the retina resulting in cloudy swelling. (cherry-red spot)</a:t>
            </a:r>
          </a:p>
          <a:p>
            <a:pPr lvl="2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Mild cases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good prognosis (resolve in 6 months)</a:t>
            </a:r>
          </a:p>
          <a:p>
            <a:pPr lvl="2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Severe  intraretinal hemorrhage, progressive pigmentary degeneration &amp; macular hole formation.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8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C8FF2B-9074-49DD-8BA4-C9538837D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315" y="94503"/>
            <a:ext cx="1944793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2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94A7C-ED5F-9147-9F02-8B555CE3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E44B2-5AD6-A74F-A0E5-06AACDBBE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645" y="2031751"/>
            <a:ext cx="8946541" cy="419548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Types of ocular injuries.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Modes of presentation.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Timely management of each type.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Expected complications.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Prevention of ocular trauma.</a:t>
            </a:r>
          </a:p>
        </p:txBody>
      </p:sp>
    </p:spTree>
    <p:extLst>
      <p:ext uri="{BB962C8B-B14F-4D97-AF65-F5344CB8AC3E}">
        <p14:creationId xmlns:p14="http://schemas.microsoft.com/office/powerpoint/2010/main" val="1207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B5B250-F494-47E5-B7F4-C1BC4F6DC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304" y="1510270"/>
            <a:ext cx="4140593" cy="4130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E0C270-5F97-4C9A-A4FB-FED437C05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552" y="1510270"/>
            <a:ext cx="4464541" cy="430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2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257CA-3112-48F0-ADBE-FD2F6647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Scope of Blunt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99F3-62CB-43AC-A813-3E973C00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10615076" cy="38623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Retina &amp; vitreous: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Choroidal Rupture.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direct or indirect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poor prognosis if the fovea is involved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associated subretinal or vitreous hemorrhage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late complication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choroidal neovascularization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8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6EDDD-A712-411A-9622-2C2259239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315" y="94503"/>
            <a:ext cx="1944793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01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AAD59D-A21A-435C-AC06-A890C1595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30" y="1301710"/>
            <a:ext cx="5374251" cy="4254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969399-0985-436D-A587-7E16A9AAA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852" y="1421761"/>
            <a:ext cx="5503390" cy="413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9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257CA-3112-48F0-ADBE-FD2F6647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Scope of Blunt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99F3-62CB-43AC-A813-3E973C00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10615076" cy="38623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Retina &amp; vitreous: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Retinal breaks and detachment</a:t>
            </a:r>
          </a:p>
          <a:p>
            <a:pPr lvl="2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Retinal dialysis: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avulsion of the vitreous base from its attachment</a:t>
            </a:r>
          </a:p>
          <a:p>
            <a:pPr lvl="2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Equatorial breaks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at the point of impact</a:t>
            </a:r>
          </a:p>
          <a:p>
            <a:pPr lvl="2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Macular hole: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develops either at the time of trauma or following resolution of commotio retina.</a:t>
            </a:r>
          </a:p>
          <a:p>
            <a:pPr lvl="1"/>
            <a:endParaRPr lang="en-US" sz="28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C88C9-3FB9-4D8D-97B3-72545A466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315" y="94503"/>
            <a:ext cx="1944793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26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49C9E7-5EC4-416E-9A6E-BE5CF68BF8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3" b="220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B1435E-BAB8-43AB-AF6A-C15D437DC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CEEB92-D6B6-4E8D-8797-4F4B6526B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8315" y="135912"/>
            <a:ext cx="1944793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2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257CA-3112-48F0-ADBE-FD2F6647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Scope of Blunt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99F3-62CB-43AC-A813-3E973C00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10980836" cy="3974905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Optic Nerve: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1-Indirect traumatic optic neuropathy</a:t>
            </a:r>
          </a:p>
          <a:p>
            <a:pPr lvl="2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(contusion, deformation, tethering, secondary vasospasm)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2-Direct (e.g. compression by bony fragments).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3-Optic nerve avulsion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Sudden unexplained visual loss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Associated head trauma may be deceptively minor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50% very poor vision</a:t>
            </a:r>
          </a:p>
          <a:p>
            <a:pPr lvl="1"/>
            <a:endParaRPr lang="en-US" sz="28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378411-E3DE-4976-86EE-D37617534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315" y="119575"/>
            <a:ext cx="1944793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257CA-3112-48F0-ADBE-FD2F6647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Scope of Blunt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99F3-62CB-43AC-A813-3E973C00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10980836" cy="409448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Optic Nerve: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RAPD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Fundus examination is initially normal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CT/MRI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exclude compression by hematoma/bony frag.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50%  spontaneous improvement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Intravenous steroids (first 8 hours)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Surgery for compression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026DC-A9BB-48AD-A990-32B14997B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315" y="110616"/>
            <a:ext cx="1944793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26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257CA-3112-48F0-ADBE-FD2F6647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Scope of Blunt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99F3-62CB-43AC-A813-3E973C00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10615076" cy="396083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Globe rupture: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Severe blunt trauma.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Prognosis ?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Site (anterior, posterior or at surgical incisions).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Signs of occult rupture:</a:t>
            </a:r>
          </a:p>
          <a:p>
            <a:pPr lvl="2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Asymmetrical AC depth</a:t>
            </a:r>
          </a:p>
          <a:p>
            <a:pPr lvl="2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Asymmetrical Intra-ocular pressure</a:t>
            </a:r>
          </a:p>
          <a:p>
            <a:pPr lvl="1"/>
            <a:endParaRPr lang="en-US" sz="2800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7E214-6AC2-4860-BCAE-A77ABF8DB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315" y="94503"/>
            <a:ext cx="1944793" cy="2414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2595EB-EEE1-45F3-A430-7DD42CF3A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250" y="1516558"/>
            <a:ext cx="3048944" cy="277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257CA-3112-48F0-ADBE-FD2F6647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Scope of Blunt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99F3-62CB-43AC-A813-3E973C00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10615076" cy="329212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Globe rupture: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Exclude intra-ocular foreign body.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CT scan and MRI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Gentle B scan ultrasonography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MRI is contraindicated if ferrous FB is suspected.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DEECC-DB1C-4B7A-83CE-CFC3D5238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315" y="110616"/>
            <a:ext cx="1944793" cy="2414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900BEF-D4B8-4BE2-84B3-89F3F8FCC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04" y="1179341"/>
            <a:ext cx="3620873" cy="26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7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257CA-3112-48F0-ADBE-FD2F6647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Scope of Blunt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99F3-62CB-43AC-A813-3E973C00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582" y="2262792"/>
            <a:ext cx="10980836" cy="4433429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Shaken Baby Syndrome: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&lt; 2 years of age (25% mortality rate)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Irritability, lethargy, vomiting.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Soft tissue bruises, SAH, survivors suffer neur. Handicap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Ocular Features  </a:t>
            </a:r>
          </a:p>
          <a:p>
            <a:pPr lvl="2"/>
            <a:r>
              <a:rPr lang="en-US" sz="2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multiple bilateral retinal hemorrhage</a:t>
            </a:r>
          </a:p>
          <a:p>
            <a:pPr lvl="2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Visual loss due to cerebral damage</a:t>
            </a:r>
          </a:p>
          <a:p>
            <a:pPr lvl="2"/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subconj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hemorrhage and  peri-ocular bruising.</a:t>
            </a:r>
          </a:p>
          <a:p>
            <a:pPr lvl="1"/>
            <a:endParaRPr lang="en-US" sz="2800" dirty="0">
              <a:sym typeface="Wingdings" panose="05000000000000000000" pitchFamily="2" charset="2"/>
            </a:endParaRP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FB3F4-A6BA-4F63-A8AA-09C157284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315" y="112999"/>
            <a:ext cx="1944793" cy="2414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2AE8D1-E372-4CEE-9940-4B4E5B439D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42" b="43175"/>
          <a:stretch/>
        </p:blipFill>
        <p:spPr>
          <a:xfrm>
            <a:off x="7574994" y="1370156"/>
            <a:ext cx="4810495" cy="178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75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DD81F-F486-1C46-97B8-1FAFF0B53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8B2985B-E29A-4C1E-8A17-8DC3632362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4852275"/>
              </p:ext>
            </p:extLst>
          </p:nvPr>
        </p:nvGraphicFramePr>
        <p:xfrm>
          <a:off x="648930" y="2402308"/>
          <a:ext cx="10895370" cy="4298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E36394D-BBCD-4463-8E1E-A48A0A7C40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8315" y="52033"/>
            <a:ext cx="1944793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80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0487C8F-7D6C-4EAF-A9A5-45D8E94F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8DA0F-394A-417D-892B-8253831A2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CAC7C5-1EBC-40F0-B4D2-374EE3D9A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984" y="643467"/>
            <a:ext cx="680603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089829-225D-D94D-9A84-3EAFF4157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Penetrating Trauma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5B16EA-2B3F-2141-9D9F-9AB59CA4B9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257CA-3112-48F0-ADBE-FD2F6647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Scope of Penetrating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99F3-62CB-43AC-A813-3E973C00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582" y="2452349"/>
            <a:ext cx="10980836" cy="409448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- 3 times more common in male (50%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15-34 years).</a:t>
            </a:r>
          </a:p>
          <a:p>
            <a:pPr marL="457200" lvl="1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Assault, occupational and domestic accidents.</a:t>
            </a:r>
          </a:p>
          <a:p>
            <a:pPr marL="457200" lvl="1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Size, speed and composition of object.</a:t>
            </a:r>
          </a:p>
          <a:p>
            <a:pPr marL="457200" lvl="1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Endophthalmitis /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Panophthalmitis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loss of the eye.</a:t>
            </a:r>
          </a:p>
          <a:p>
            <a:pPr marL="457200" lvl="1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Always ascertain tetanus immunization status.</a:t>
            </a:r>
          </a:p>
          <a:p>
            <a:pPr marL="457200" lvl="1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An eye with open injury should be covered with a protective shield upon the diagnosis.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endParaRPr lang="en-US" sz="28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1EFCB-1221-494C-BD6F-EEC3B71FA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315" y="91473"/>
            <a:ext cx="1944793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2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257CA-3112-48F0-ADBE-FD2F6647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Scope of Penetrating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99F3-62CB-43AC-A813-3E973C00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214296"/>
            <a:ext cx="10980836" cy="464370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Cornea: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Peaked pupil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Shallow Anterior chamber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May be only full-thickness wound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Small shelving wounds with a formed AC  bandage CL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Medium-sized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should be sutured without delay (10/0)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iris prolapse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excision of the necrotic portion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With lens damage  wound repair then lens extraction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9AC68-6FC6-4FF8-B8B6-FF0FBBA10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315" y="115371"/>
            <a:ext cx="1944793" cy="2414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CB7A52-212D-4B7F-BD3A-6318944F4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4324" y="1548598"/>
            <a:ext cx="3620873" cy="271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08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257CA-3112-48F0-ADBE-FD2F6647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283902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Scope of Penetrating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99F3-62CB-43AC-A813-3E973C00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214296"/>
            <a:ext cx="10980836" cy="4643704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Sclera: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Anterior:</a:t>
            </a:r>
          </a:p>
          <a:p>
            <a:pPr lvl="2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Better prognosis.</a:t>
            </a:r>
          </a:p>
          <a:p>
            <a:pPr lvl="2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Vitreous incarceration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fibrous proliferation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tractional retinal detachment.</a:t>
            </a:r>
          </a:p>
          <a:p>
            <a:pPr lvl="2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Suture with 8/0 nylon or 7/0 absorbable.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Posterior:</a:t>
            </a:r>
          </a:p>
          <a:p>
            <a:pPr lvl="2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Frequently associated with retinal damage.</a:t>
            </a:r>
          </a:p>
          <a:p>
            <a:pPr lvl="2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Priority is to restore globe integrity.</a:t>
            </a:r>
          </a:p>
          <a:p>
            <a:pPr lvl="2"/>
            <a:endParaRPr lang="en-US" sz="28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9DB34E-73D2-43C1-8C64-63188B06F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314" y="122973"/>
            <a:ext cx="1944793" cy="2414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D83E99-2683-4A21-9D09-BABB8392A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6557" y="1218927"/>
            <a:ext cx="2888309" cy="263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01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BC880-713C-4916-8AE4-1C67A1E36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Enucleation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D86D1-02A6-439E-B68F-E8BB88BA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76145"/>
            <a:ext cx="8946541" cy="464330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</a:p>
          <a:p>
            <a:pPr lvl="1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Extremely severe injuries with no prospect of retention of any vision. </a:t>
            </a:r>
          </a:p>
          <a:p>
            <a:pPr lvl="1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</a:p>
          <a:p>
            <a:pPr lvl="1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Blind, uncomfortable, unsightly eye.</a:t>
            </a:r>
          </a:p>
          <a:p>
            <a:pPr lvl="1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Ideally within 10 days</a:t>
            </a:r>
          </a:p>
          <a:p>
            <a:pPr lvl="1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It allows time for emotional adaptation</a:t>
            </a:r>
          </a:p>
          <a:p>
            <a:pPr lvl="1"/>
            <a:endParaRPr lang="en-US" sz="3000" dirty="0"/>
          </a:p>
          <a:p>
            <a:pPr lvl="1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356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BEBDB-2DC8-433B-89E5-C12D566D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Injuries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1A6D6-FEBE-41B2-87D9-7CBBF63A6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404723" cy="419548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Range in severity from trivial to potentially blinding.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Majority are accidental. (2/3 at work)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Alkali burns are twice as common as acid burns.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Its severity is related to property of the chemical, contact surface area &amp; duration of exposure.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Alkalis are more damaging.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739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BEBDB-2DC8-433B-89E5-C12D566D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Management of Chemical Injuries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1A6D6-FEBE-41B2-87D9-7CBBF63A6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644955"/>
            <a:ext cx="10762787" cy="419548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Emergency Treatment:</a:t>
            </a:r>
          </a:p>
          <a:p>
            <a:pPr lvl="1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Copious irrigation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for 15-30 min or until the PH is neutralized, tap water can be used until sterile solution is available.</a:t>
            </a:r>
          </a:p>
          <a:p>
            <a:pPr lvl="1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Double eversion of the lid.</a:t>
            </a:r>
          </a:p>
          <a:p>
            <a:pPr lvl="1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Debridement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of necrotic areas.</a:t>
            </a:r>
          </a:p>
          <a:p>
            <a:pPr lvl="1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Admit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to the hospital (severe burn)</a:t>
            </a:r>
          </a:p>
          <a:p>
            <a:pPr lvl="1"/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6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774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BEBDB-2DC8-433B-89E5-C12D566D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Management of Chemical Injuries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1A6D6-FEBE-41B2-87D9-7CBBF63A6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644955"/>
            <a:ext cx="10762787" cy="521304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Subsequent Medical Treatment: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Examine for limbal ischemia and corneal clarity (grading), IOP, extent of epithelial loss &amp; lens status.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 severe burns, the aim is to reduce inflammation, promote re-epithelialization &amp; prevent corneal ulceration.</a:t>
            </a:r>
          </a:p>
          <a:p>
            <a:pPr lvl="1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Steroids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(only during first 7-10 days), then topical NSAIDS.</a:t>
            </a:r>
          </a:p>
          <a:p>
            <a:pPr lvl="1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Cycloplegics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Topical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Antibiotics</a:t>
            </a:r>
          </a:p>
          <a:p>
            <a:pPr lvl="1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Topical ascorbic acid / citric acid</a:t>
            </a:r>
          </a:p>
          <a:p>
            <a:pPr lvl="1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Systemic tetracycline</a:t>
            </a:r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0733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BEBDB-2DC8-433B-89E5-C12D566D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Management of Chemical Injuries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1A6D6-FEBE-41B2-87D9-7CBBF63A6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307323"/>
            <a:ext cx="10762787" cy="521304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Surgical Treatment: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Early: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Restore limbal vascularity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tenon capsule advancement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Restore limbal stem cell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LSC transplantation (auto/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allo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Reestablish 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fornices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amniotic membrane transplant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Restore globe integrity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tissue glue or keratoplasty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Late: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Division of conjunctival bands &amp;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symblephara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Correction of lid deformities (entropion)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Keratoplasty /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keratoprosthesis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 scarring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899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588B0-9318-4B42-B9DF-EE7D3940A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975A5-ED84-4505-8693-DD27D3E30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742879" cy="4502627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Closed injury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commonly due to blunt trauma. The corneoscleral wall of the globe is intact.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Open injury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involves a full-thickness wound of the corneoscleral envelope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Rupture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a full-thickness wound caused by blunt trauma. The globe gives way at its weakest point, which may not be at the site of impact.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555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CCFA5-0060-458C-B71F-6B9300AF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Prevention of Ocular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280C4-9BA0-41E5-B6E5-6CD6F4442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Recognition and survey of risk factors.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Certain occupations, contact sport, only eye.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Protective eye wear for those at risk.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Correction were possible of visual impairment particularly if unilateral.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Implementation of educational programs to increase public awareness regarding prevention of ocular trauma.</a:t>
            </a:r>
          </a:p>
          <a:p>
            <a:endParaRPr lang="en-US" sz="2800" dirty="0"/>
          </a:p>
          <a:p>
            <a:pPr lvl="1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01326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07F7A-D18F-47EE-AF88-DECE7E19C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Sum-Up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85869-6AB0-406C-B529-ABDE605ED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756946" cy="419548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Ocular trauma can be blunt or penetrating.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Blunt trauma can result in both open &amp; closed injuries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Any ocular structure might be affected, the effect may not be present initially.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priority in open injuries is to restore globe integrity &amp; were possible anatomy.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Exclude any possible associated injury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182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ACC35C-A54A-4D41-A4A5-82A595AB26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3" r="34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B1435E-BAB8-43AB-AF6A-C15D437DC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942DC2-3573-4777-9C4C-EA9DCEA14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8315" y="121624"/>
            <a:ext cx="1944793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5F796E-11FB-4802-BC40-262A39A75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1781321"/>
            <a:ext cx="58293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A2E8CC-D519-4003-8205-9D9DB5E8B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083" y="531055"/>
            <a:ext cx="8693834" cy="579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588B0-9318-4B42-B9DF-EE7D3940A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975A5-ED84-4505-8693-DD27D3E30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742879" cy="4502627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Laceration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a full-thickness defect in the eye wall produced by a tearing injury, usually as the result of a direct impact.</a:t>
            </a:r>
          </a:p>
          <a:p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4C6A2-7ED3-4114-99DC-6DB07A422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808" y="3324225"/>
            <a:ext cx="4762500" cy="353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54CD41-BD27-43E4-BB9B-68E5C6D1E5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53"/>
          <a:stretch/>
        </p:blipFill>
        <p:spPr>
          <a:xfrm>
            <a:off x="0" y="3462234"/>
            <a:ext cx="7423974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6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588B0-9318-4B42-B9DF-EE7D3940A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975A5-ED84-4505-8693-DD27D3E30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742879" cy="4502627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Incised injury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caused by a sharp object such as glass or a knife.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difference between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penetrating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perforating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injuries?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48B91B-2C1D-4A11-A32F-7A270A4BF204}"/>
              </a:ext>
            </a:extLst>
          </p:cNvPr>
          <p:cNvGrpSpPr/>
          <p:nvPr/>
        </p:nvGrpSpPr>
        <p:grpSpPr>
          <a:xfrm>
            <a:off x="2124222" y="4529797"/>
            <a:ext cx="7178300" cy="1575582"/>
            <a:chOff x="2124222" y="4529797"/>
            <a:chExt cx="7178300" cy="157558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EFC5369-DD59-4726-85A0-191DAE72575D}"/>
                </a:ext>
              </a:extLst>
            </p:cNvPr>
            <p:cNvSpPr/>
            <p:nvPr/>
          </p:nvSpPr>
          <p:spPr>
            <a:xfrm>
              <a:off x="2899787" y="4529797"/>
              <a:ext cx="2067951" cy="157558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1CE2336-F016-42C3-AC43-2E017033DAD6}"/>
                </a:ext>
              </a:extLst>
            </p:cNvPr>
            <p:cNvSpPr/>
            <p:nvPr/>
          </p:nvSpPr>
          <p:spPr>
            <a:xfrm>
              <a:off x="6750146" y="4529797"/>
              <a:ext cx="2067951" cy="157558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8DBAEE1-3565-4650-BEDB-BCB0F1EC1795}"/>
                </a:ext>
              </a:extLst>
            </p:cNvPr>
            <p:cNvCxnSpPr/>
            <p:nvPr/>
          </p:nvCxnSpPr>
          <p:spPr>
            <a:xfrm>
              <a:off x="2124222" y="4867422"/>
              <a:ext cx="1505243" cy="45016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068ACA3-2AC7-4867-8F67-68D49C57F2AD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867422"/>
              <a:ext cx="2983522" cy="97067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Explosion: 14 Points 12">
              <a:extLst>
                <a:ext uri="{FF2B5EF4-FFF2-40B4-BE49-F238E27FC236}">
                  <a16:creationId xmlns:a16="http://schemas.microsoft.com/office/drawing/2014/main" id="{B0001A6D-57F5-4700-803F-1B377629095E}"/>
                </a:ext>
              </a:extLst>
            </p:cNvPr>
            <p:cNvSpPr/>
            <p:nvPr/>
          </p:nvSpPr>
          <p:spPr>
            <a:xfrm>
              <a:off x="2876843" y="5000625"/>
              <a:ext cx="161632" cy="228600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xplosion: 14 Points 13">
              <a:extLst>
                <a:ext uri="{FF2B5EF4-FFF2-40B4-BE49-F238E27FC236}">
                  <a16:creationId xmlns:a16="http://schemas.microsoft.com/office/drawing/2014/main" id="{22430BC4-5404-4940-A1A8-6FA1C2EA5D5F}"/>
                </a:ext>
              </a:extLst>
            </p:cNvPr>
            <p:cNvSpPr/>
            <p:nvPr/>
          </p:nvSpPr>
          <p:spPr>
            <a:xfrm>
              <a:off x="6750146" y="5000625"/>
              <a:ext cx="136429" cy="228600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xplosion: 14 Points 14">
              <a:extLst>
                <a:ext uri="{FF2B5EF4-FFF2-40B4-BE49-F238E27FC236}">
                  <a16:creationId xmlns:a16="http://schemas.microsoft.com/office/drawing/2014/main" id="{D9A46CB9-D1C8-44B1-99FD-CA351B5A0EFB}"/>
                </a:ext>
              </a:extLst>
            </p:cNvPr>
            <p:cNvSpPr/>
            <p:nvPr/>
          </p:nvSpPr>
          <p:spPr>
            <a:xfrm>
              <a:off x="8629649" y="5600699"/>
              <a:ext cx="169397" cy="208817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xplosion: 14 Points 15">
              <a:extLst>
                <a:ext uri="{FF2B5EF4-FFF2-40B4-BE49-F238E27FC236}">
                  <a16:creationId xmlns:a16="http://schemas.microsoft.com/office/drawing/2014/main" id="{38C078FB-ACD9-4E9F-A0F5-59CB0210A12C}"/>
                </a:ext>
              </a:extLst>
            </p:cNvPr>
            <p:cNvSpPr/>
            <p:nvPr/>
          </p:nvSpPr>
          <p:spPr>
            <a:xfrm>
              <a:off x="3677090" y="5248275"/>
              <a:ext cx="184575" cy="228600"/>
            </a:xfrm>
            <a:prstGeom prst="irregularSeal2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xplosion: 14 Points 16">
              <a:extLst>
                <a:ext uri="{FF2B5EF4-FFF2-40B4-BE49-F238E27FC236}">
                  <a16:creationId xmlns:a16="http://schemas.microsoft.com/office/drawing/2014/main" id="{2E1EF1A2-E504-4F44-A7B6-2ABCA5EDA464}"/>
                </a:ext>
              </a:extLst>
            </p:cNvPr>
            <p:cNvSpPr/>
            <p:nvPr/>
          </p:nvSpPr>
          <p:spPr>
            <a:xfrm>
              <a:off x="9117947" y="5809516"/>
              <a:ext cx="184575" cy="228600"/>
            </a:xfrm>
            <a:prstGeom prst="irregularSeal2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705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DA04067-7767-4F52-A2F8-7BC50FD958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282203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11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1331</Words>
  <Application>Microsoft Office PowerPoint</Application>
  <PresentationFormat>Widescreen</PresentationFormat>
  <Paragraphs>257</Paragraphs>
  <Slides>42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Century Gothic</vt:lpstr>
      <vt:lpstr>Tahoma</vt:lpstr>
      <vt:lpstr>Verdana</vt:lpstr>
      <vt:lpstr>Wingdings 3</vt:lpstr>
      <vt:lpstr>Ion</vt:lpstr>
      <vt:lpstr>Ocular Injuries</vt:lpstr>
      <vt:lpstr>Objectives</vt:lpstr>
      <vt:lpstr>Overview</vt:lpstr>
      <vt:lpstr>Terminology</vt:lpstr>
      <vt:lpstr>PowerPoint Presentation</vt:lpstr>
      <vt:lpstr>PowerPoint Presentation</vt:lpstr>
      <vt:lpstr>Terminology</vt:lpstr>
      <vt:lpstr>Terminology</vt:lpstr>
      <vt:lpstr>PowerPoint Presentation</vt:lpstr>
      <vt:lpstr>The Scope of Blunt Trauma</vt:lpstr>
      <vt:lpstr>The Scope of Blunt Trauma</vt:lpstr>
      <vt:lpstr>PowerPoint Presentation</vt:lpstr>
      <vt:lpstr>The Scope of Blunt Trauma</vt:lpstr>
      <vt:lpstr>PowerPoint Presentation</vt:lpstr>
      <vt:lpstr>The Scope of Blunt Trauma</vt:lpstr>
      <vt:lpstr>PowerPoint Presentation</vt:lpstr>
      <vt:lpstr>The Scope of Blunt Trauma</vt:lpstr>
      <vt:lpstr>PowerPoint Presentation</vt:lpstr>
      <vt:lpstr>The Scope of Blunt Trauma</vt:lpstr>
      <vt:lpstr>PowerPoint Presentation</vt:lpstr>
      <vt:lpstr>The Scope of Blunt Trauma</vt:lpstr>
      <vt:lpstr>PowerPoint Presentation</vt:lpstr>
      <vt:lpstr>The Scope of Blunt Trauma</vt:lpstr>
      <vt:lpstr>PowerPoint Presentation</vt:lpstr>
      <vt:lpstr>The Scope of Blunt Trauma</vt:lpstr>
      <vt:lpstr>The Scope of Blunt Trauma</vt:lpstr>
      <vt:lpstr>The Scope of Blunt Trauma</vt:lpstr>
      <vt:lpstr>The Scope of Blunt Trauma</vt:lpstr>
      <vt:lpstr>The Scope of Blunt Trauma</vt:lpstr>
      <vt:lpstr>PowerPoint Presentation</vt:lpstr>
      <vt:lpstr>Penetrating Trauma</vt:lpstr>
      <vt:lpstr>The Scope of Penetrating Trauma</vt:lpstr>
      <vt:lpstr>The Scope of Penetrating Trauma</vt:lpstr>
      <vt:lpstr>The Scope of Penetrating Trauma</vt:lpstr>
      <vt:lpstr>Enucleation</vt:lpstr>
      <vt:lpstr>Chemical Injuries</vt:lpstr>
      <vt:lpstr>Management of Chemical Injuries</vt:lpstr>
      <vt:lpstr>Management of Chemical Injuries</vt:lpstr>
      <vt:lpstr>Management of Chemical Injuries</vt:lpstr>
      <vt:lpstr>Prevention of Ocular trauma</vt:lpstr>
      <vt:lpstr>To Sum-Up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Ocular Injuries</dc:title>
  <dc:creator>Loay Fakhir</dc:creator>
  <cp:lastModifiedBy>Loay Fakhir</cp:lastModifiedBy>
  <cp:revision>2</cp:revision>
  <dcterms:created xsi:type="dcterms:W3CDTF">2018-12-21T19:00:30Z</dcterms:created>
  <dcterms:modified xsi:type="dcterms:W3CDTF">2018-12-30T18:20:52Z</dcterms:modified>
</cp:coreProperties>
</file>